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4"/>
  </p:sldMasterIdLst>
  <p:notesMasterIdLst>
    <p:notesMasterId r:id="rId14"/>
  </p:notesMasterIdLst>
  <p:sldIdLst>
    <p:sldId id="259" r:id="rId5"/>
    <p:sldId id="442" r:id="rId6"/>
    <p:sldId id="444" r:id="rId7"/>
    <p:sldId id="449" r:id="rId8"/>
    <p:sldId id="439" r:id="rId9"/>
    <p:sldId id="446" r:id="rId10"/>
    <p:sldId id="440" r:id="rId11"/>
    <p:sldId id="441" r:id="rId12"/>
    <p:sldId id="44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232" userDrawn="1">
          <p15:clr>
            <a:srgbClr val="A4A3A4"/>
          </p15:clr>
        </p15:guide>
        <p15:guide id="5" pos="7446" userDrawn="1">
          <p15:clr>
            <a:srgbClr val="A4A3A4"/>
          </p15:clr>
        </p15:guide>
        <p15:guide id="6" orient="horz" pos="40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D'Ath" initials="AD" lastIdx="1" clrIdx="0">
    <p:extLst>
      <p:ext uri="{19B8F6BF-5375-455C-9EA6-DF929625EA0E}">
        <p15:presenceInfo xmlns:p15="http://schemas.microsoft.com/office/powerpoint/2012/main" userId="S::anna@andfrankly.onmicrosoft.com::5e90da97-e4c0-4353-9232-fa7b9a7ad3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652"/>
    <a:srgbClr val="4499A7"/>
    <a:srgbClr val="C44D64"/>
    <a:srgbClr val="F6C4C3"/>
    <a:srgbClr val="FF787C"/>
    <a:srgbClr val="FF94A5"/>
    <a:srgbClr val="ED5D79"/>
    <a:srgbClr val="F5F5F5"/>
    <a:srgbClr val="F7F5F9"/>
    <a:srgbClr val="FAFAF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3FC59-B616-4FCB-44A8-E9169543ED6F}" v="32" dt="2021-10-14T08:13:42.457"/>
    <p1510:client id="{A0A008EA-4F29-8F45-A8FB-F7ECDDD89F55}" v="173" dt="2021-10-14T08:33:25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8"/>
    <p:restoredTop sz="94554"/>
  </p:normalViewPr>
  <p:slideViewPr>
    <p:cSldViewPr snapToGrid="0">
      <p:cViewPr>
        <p:scale>
          <a:sx n="130" d="100"/>
          <a:sy n="130" d="100"/>
        </p:scale>
        <p:origin x="3096" y="168"/>
      </p:cViewPr>
      <p:guideLst>
        <p:guide orient="horz" pos="2160"/>
        <p:guide pos="3840"/>
        <p:guide pos="325"/>
        <p:guide orient="horz" pos="232"/>
        <p:guide pos="7446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55BBC-93BC-F24D-946F-16B5943F91CB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B598B-EB56-D24A-B959-ABD36663D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B598B-EB56-D24A-B959-ABD36663D0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4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B598B-EB56-D24A-B959-ABD36663D0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B598B-EB56-D24A-B959-ABD36663D0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94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B598B-EB56-D24A-B959-ABD36663D0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3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AB598B-EB56-D24A-B959-ABD36663D0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7254" y="3671003"/>
            <a:ext cx="6649264" cy="475808"/>
          </a:xfrm>
        </p:spPr>
        <p:txBody>
          <a:bodyPr anchor="t" anchorCtr="0"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5157787" y="4146810"/>
            <a:ext cx="6649302" cy="779462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5157787" y="4553986"/>
            <a:ext cx="6649302" cy="38973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Datum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72" y="2671508"/>
            <a:ext cx="3665152" cy="9378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50" y="535172"/>
            <a:ext cx="11511488" cy="643420"/>
          </a:xfrm>
        </p:spPr>
        <p:txBody>
          <a:bodyPr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3552671" y="1827509"/>
            <a:ext cx="8124486" cy="9466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-1" y="4869169"/>
            <a:ext cx="3432749" cy="1684884"/>
          </a:xfrm>
          <a:solidFill>
            <a:schemeClr val="tx1"/>
          </a:solidFill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-1" y="3121936"/>
            <a:ext cx="3432749" cy="1684884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0" y="1374704"/>
            <a:ext cx="3432748" cy="1684884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19"/>
          </p:nvPr>
        </p:nvSpPr>
        <p:spPr>
          <a:xfrm>
            <a:off x="3552671" y="3574741"/>
            <a:ext cx="8124486" cy="9466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/>
          </p:nvPr>
        </p:nvSpPr>
        <p:spPr>
          <a:xfrm>
            <a:off x="3552671" y="5330385"/>
            <a:ext cx="8124486" cy="94663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/>
          </p:nvPr>
        </p:nvSpPr>
        <p:spPr>
          <a:xfrm>
            <a:off x="3552671" y="1374704"/>
            <a:ext cx="8124486" cy="452805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2"/>
          </p:nvPr>
        </p:nvSpPr>
        <p:spPr>
          <a:xfrm>
            <a:off x="3552671" y="3121936"/>
            <a:ext cx="8124486" cy="452805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3"/>
          </p:nvPr>
        </p:nvSpPr>
        <p:spPr>
          <a:xfrm>
            <a:off x="3552671" y="4877580"/>
            <a:ext cx="8124486" cy="452805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4"/>
          </p:nvPr>
        </p:nvSpPr>
        <p:spPr>
          <a:xfrm>
            <a:off x="345550" y="324810"/>
            <a:ext cx="11511488" cy="192876"/>
          </a:xfrm>
        </p:spPr>
        <p:txBody>
          <a:bodyPr anchor="t" anchorCtr="0">
            <a:noAutofit/>
          </a:bodyPr>
          <a:lstStyle>
            <a:lvl1pPr marL="0" indent="0"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2733341"/>
            <a:ext cx="12192000" cy="3780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50" y="535172"/>
            <a:ext cx="11511488" cy="643420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345550" y="5167737"/>
            <a:ext cx="3557711" cy="697563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345550" y="2070912"/>
            <a:ext cx="3557711" cy="2552442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idx="21"/>
          </p:nvPr>
        </p:nvSpPr>
        <p:spPr>
          <a:xfrm>
            <a:off x="345550" y="4714932"/>
            <a:ext cx="3557711" cy="452805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3"/>
          </p:nvPr>
        </p:nvSpPr>
        <p:spPr>
          <a:xfrm>
            <a:off x="345550" y="1177440"/>
            <a:ext cx="11511488" cy="54500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4"/>
          </p:nvPr>
        </p:nvSpPr>
        <p:spPr>
          <a:xfrm>
            <a:off x="345550" y="324810"/>
            <a:ext cx="11511488" cy="192876"/>
          </a:xfrm>
        </p:spPr>
        <p:txBody>
          <a:bodyPr anchor="t" anchorCtr="0">
            <a:noAutofit/>
          </a:bodyPr>
          <a:lstStyle>
            <a:lvl1pPr marL="0" indent="0"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5"/>
          </p:nvPr>
        </p:nvSpPr>
        <p:spPr>
          <a:xfrm>
            <a:off x="4322438" y="5167737"/>
            <a:ext cx="3557711" cy="697563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4322438" y="2070912"/>
            <a:ext cx="3557711" cy="2552442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27"/>
          </p:nvPr>
        </p:nvSpPr>
        <p:spPr>
          <a:xfrm>
            <a:off x="4322438" y="4714932"/>
            <a:ext cx="3557711" cy="452805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8299327" y="5167737"/>
            <a:ext cx="3557711" cy="697563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8299327" y="2070912"/>
            <a:ext cx="3557711" cy="2552442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idx="30"/>
          </p:nvPr>
        </p:nvSpPr>
        <p:spPr>
          <a:xfrm>
            <a:off x="8299327" y="4714932"/>
            <a:ext cx="3557711" cy="452805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50" y="535172"/>
            <a:ext cx="11511488" cy="643420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4"/>
          </p:nvPr>
        </p:nvSpPr>
        <p:spPr>
          <a:xfrm>
            <a:off x="345550" y="324810"/>
            <a:ext cx="11511488" cy="192876"/>
          </a:xfrm>
        </p:spPr>
        <p:txBody>
          <a:bodyPr anchor="t" anchorCtr="0">
            <a:noAutofit/>
          </a:bodyPr>
          <a:lstStyle>
            <a:lvl1pPr marL="0" indent="0"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ktangel med rundade hörn 25"/>
          <p:cNvSpPr/>
          <p:nvPr userDrawn="1"/>
        </p:nvSpPr>
        <p:spPr>
          <a:xfrm>
            <a:off x="345550" y="1307714"/>
            <a:ext cx="1739478" cy="2501595"/>
          </a:xfrm>
          <a:prstGeom prst="roundRect">
            <a:avLst>
              <a:gd name="adj" fmla="val 14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473664" y="3141431"/>
            <a:ext cx="1483250" cy="56619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30"/>
          </p:nvPr>
        </p:nvSpPr>
        <p:spPr>
          <a:xfrm>
            <a:off x="473664" y="2885397"/>
            <a:ext cx="1483250" cy="248537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bg2">
                    <a:lumMod val="2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61"/>
          </p:nvPr>
        </p:nvSpPr>
        <p:spPr>
          <a:xfrm>
            <a:off x="547241" y="1462618"/>
            <a:ext cx="1336095" cy="13360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2" name="Rektangel med rundade hörn 25"/>
          <p:cNvSpPr/>
          <p:nvPr userDrawn="1"/>
        </p:nvSpPr>
        <p:spPr>
          <a:xfrm>
            <a:off x="2286719" y="1307714"/>
            <a:ext cx="1739478" cy="2501595"/>
          </a:xfrm>
          <a:prstGeom prst="roundRect">
            <a:avLst>
              <a:gd name="adj" fmla="val 14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Text Placeholder 2"/>
          <p:cNvSpPr>
            <a:spLocks noGrp="1"/>
          </p:cNvSpPr>
          <p:nvPr>
            <p:ph type="body" idx="62"/>
          </p:nvPr>
        </p:nvSpPr>
        <p:spPr>
          <a:xfrm>
            <a:off x="2414833" y="3141431"/>
            <a:ext cx="1483250" cy="56619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"/>
          <p:cNvSpPr>
            <a:spLocks noGrp="1"/>
          </p:cNvSpPr>
          <p:nvPr>
            <p:ph type="body" idx="63"/>
          </p:nvPr>
        </p:nvSpPr>
        <p:spPr>
          <a:xfrm>
            <a:off x="2414833" y="2885397"/>
            <a:ext cx="1483250" cy="248537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bg2">
                    <a:lumMod val="2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2488410" y="1462618"/>
            <a:ext cx="1336095" cy="13360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76" name="Rektangel med rundade hörn 25"/>
          <p:cNvSpPr/>
          <p:nvPr userDrawn="1"/>
        </p:nvSpPr>
        <p:spPr>
          <a:xfrm>
            <a:off x="4227888" y="1307714"/>
            <a:ext cx="1739478" cy="2501595"/>
          </a:xfrm>
          <a:prstGeom prst="roundRect">
            <a:avLst>
              <a:gd name="adj" fmla="val 14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7" name="Text Placeholder 2"/>
          <p:cNvSpPr>
            <a:spLocks noGrp="1"/>
          </p:cNvSpPr>
          <p:nvPr>
            <p:ph type="body" idx="65"/>
          </p:nvPr>
        </p:nvSpPr>
        <p:spPr>
          <a:xfrm>
            <a:off x="4356002" y="3141431"/>
            <a:ext cx="1483250" cy="56619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"/>
          <p:cNvSpPr>
            <a:spLocks noGrp="1"/>
          </p:cNvSpPr>
          <p:nvPr>
            <p:ph type="body" idx="66"/>
          </p:nvPr>
        </p:nvSpPr>
        <p:spPr>
          <a:xfrm>
            <a:off x="4356002" y="2885397"/>
            <a:ext cx="1483250" cy="248537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bg2">
                    <a:lumMod val="2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79" name="Picture Placeholder 3"/>
          <p:cNvSpPr>
            <a:spLocks noGrp="1"/>
          </p:cNvSpPr>
          <p:nvPr>
            <p:ph type="pic" sz="quarter" idx="67"/>
          </p:nvPr>
        </p:nvSpPr>
        <p:spPr>
          <a:xfrm>
            <a:off x="4429579" y="1462618"/>
            <a:ext cx="1336095" cy="13360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80" name="Rektangel med rundade hörn 25"/>
          <p:cNvSpPr/>
          <p:nvPr userDrawn="1"/>
        </p:nvSpPr>
        <p:spPr>
          <a:xfrm>
            <a:off x="6169057" y="1307714"/>
            <a:ext cx="1739478" cy="2501595"/>
          </a:xfrm>
          <a:prstGeom prst="roundRect">
            <a:avLst>
              <a:gd name="adj" fmla="val 14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Text Placeholder 2"/>
          <p:cNvSpPr>
            <a:spLocks noGrp="1"/>
          </p:cNvSpPr>
          <p:nvPr>
            <p:ph type="body" idx="68"/>
          </p:nvPr>
        </p:nvSpPr>
        <p:spPr>
          <a:xfrm>
            <a:off x="6297171" y="3141431"/>
            <a:ext cx="1483250" cy="56619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2"/>
          <p:cNvSpPr>
            <a:spLocks noGrp="1"/>
          </p:cNvSpPr>
          <p:nvPr>
            <p:ph type="body" idx="69"/>
          </p:nvPr>
        </p:nvSpPr>
        <p:spPr>
          <a:xfrm>
            <a:off x="6297171" y="2885397"/>
            <a:ext cx="1483250" cy="248537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bg2">
                    <a:lumMod val="2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83" name="Picture Placeholder 3"/>
          <p:cNvSpPr>
            <a:spLocks noGrp="1"/>
          </p:cNvSpPr>
          <p:nvPr>
            <p:ph type="pic" sz="quarter" idx="70"/>
          </p:nvPr>
        </p:nvSpPr>
        <p:spPr>
          <a:xfrm>
            <a:off x="6370748" y="1462618"/>
            <a:ext cx="1336095" cy="13360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84" name="Rektangel med rundade hörn 25"/>
          <p:cNvSpPr/>
          <p:nvPr userDrawn="1"/>
        </p:nvSpPr>
        <p:spPr>
          <a:xfrm>
            <a:off x="8110226" y="1307714"/>
            <a:ext cx="1739478" cy="2501595"/>
          </a:xfrm>
          <a:prstGeom prst="roundRect">
            <a:avLst>
              <a:gd name="adj" fmla="val 14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Text Placeholder 2"/>
          <p:cNvSpPr>
            <a:spLocks noGrp="1"/>
          </p:cNvSpPr>
          <p:nvPr>
            <p:ph type="body" idx="71"/>
          </p:nvPr>
        </p:nvSpPr>
        <p:spPr>
          <a:xfrm>
            <a:off x="8238340" y="3141431"/>
            <a:ext cx="1483250" cy="56619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2"/>
          <p:cNvSpPr>
            <a:spLocks noGrp="1"/>
          </p:cNvSpPr>
          <p:nvPr>
            <p:ph type="body" idx="72"/>
          </p:nvPr>
        </p:nvSpPr>
        <p:spPr>
          <a:xfrm>
            <a:off x="8238340" y="2885397"/>
            <a:ext cx="1483250" cy="248537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bg2">
                    <a:lumMod val="2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87" name="Picture Placeholder 3"/>
          <p:cNvSpPr>
            <a:spLocks noGrp="1"/>
          </p:cNvSpPr>
          <p:nvPr>
            <p:ph type="pic" sz="quarter" idx="73"/>
          </p:nvPr>
        </p:nvSpPr>
        <p:spPr>
          <a:xfrm>
            <a:off x="8311917" y="1462618"/>
            <a:ext cx="1336095" cy="13360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88" name="Rektangel med rundade hörn 25"/>
          <p:cNvSpPr/>
          <p:nvPr userDrawn="1"/>
        </p:nvSpPr>
        <p:spPr>
          <a:xfrm>
            <a:off x="10051395" y="1307714"/>
            <a:ext cx="1739478" cy="2501595"/>
          </a:xfrm>
          <a:prstGeom prst="roundRect">
            <a:avLst>
              <a:gd name="adj" fmla="val 14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Text Placeholder 2"/>
          <p:cNvSpPr>
            <a:spLocks noGrp="1"/>
          </p:cNvSpPr>
          <p:nvPr>
            <p:ph type="body" idx="74"/>
          </p:nvPr>
        </p:nvSpPr>
        <p:spPr>
          <a:xfrm>
            <a:off x="10179509" y="3141431"/>
            <a:ext cx="1483250" cy="56619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2"/>
          <p:cNvSpPr>
            <a:spLocks noGrp="1"/>
          </p:cNvSpPr>
          <p:nvPr>
            <p:ph type="body" idx="75"/>
          </p:nvPr>
        </p:nvSpPr>
        <p:spPr>
          <a:xfrm>
            <a:off x="10179509" y="2885397"/>
            <a:ext cx="1483250" cy="248537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bg2">
                    <a:lumMod val="2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91" name="Picture Placeholder 3"/>
          <p:cNvSpPr>
            <a:spLocks noGrp="1"/>
          </p:cNvSpPr>
          <p:nvPr>
            <p:ph type="pic" sz="quarter" idx="76"/>
          </p:nvPr>
        </p:nvSpPr>
        <p:spPr>
          <a:xfrm>
            <a:off x="10253086" y="1462618"/>
            <a:ext cx="1336095" cy="13360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92" name="Rektangel med rundade hörn 25"/>
          <p:cNvSpPr/>
          <p:nvPr userDrawn="1"/>
        </p:nvSpPr>
        <p:spPr>
          <a:xfrm>
            <a:off x="345550" y="3931346"/>
            <a:ext cx="1739478" cy="2501595"/>
          </a:xfrm>
          <a:prstGeom prst="roundRect">
            <a:avLst>
              <a:gd name="adj" fmla="val 14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3" name="Text Placeholder 2"/>
          <p:cNvSpPr>
            <a:spLocks noGrp="1"/>
          </p:cNvSpPr>
          <p:nvPr>
            <p:ph type="body" idx="77"/>
          </p:nvPr>
        </p:nvSpPr>
        <p:spPr>
          <a:xfrm>
            <a:off x="473664" y="5765063"/>
            <a:ext cx="1483250" cy="56619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2"/>
          <p:cNvSpPr>
            <a:spLocks noGrp="1"/>
          </p:cNvSpPr>
          <p:nvPr>
            <p:ph type="body" idx="78"/>
          </p:nvPr>
        </p:nvSpPr>
        <p:spPr>
          <a:xfrm>
            <a:off x="473664" y="5509029"/>
            <a:ext cx="1483250" cy="248537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bg2">
                    <a:lumMod val="2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95" name="Picture Placeholder 3"/>
          <p:cNvSpPr>
            <a:spLocks noGrp="1"/>
          </p:cNvSpPr>
          <p:nvPr>
            <p:ph type="pic" sz="quarter" idx="79"/>
          </p:nvPr>
        </p:nvSpPr>
        <p:spPr>
          <a:xfrm>
            <a:off x="547241" y="4086250"/>
            <a:ext cx="1336095" cy="13360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96" name="Rektangel med rundade hörn 25"/>
          <p:cNvSpPr/>
          <p:nvPr userDrawn="1"/>
        </p:nvSpPr>
        <p:spPr>
          <a:xfrm>
            <a:off x="2286719" y="3931346"/>
            <a:ext cx="1739478" cy="2501595"/>
          </a:xfrm>
          <a:prstGeom prst="roundRect">
            <a:avLst>
              <a:gd name="adj" fmla="val 14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Text Placeholder 2"/>
          <p:cNvSpPr>
            <a:spLocks noGrp="1"/>
          </p:cNvSpPr>
          <p:nvPr>
            <p:ph type="body" idx="80"/>
          </p:nvPr>
        </p:nvSpPr>
        <p:spPr>
          <a:xfrm>
            <a:off x="2414833" y="5765063"/>
            <a:ext cx="1483250" cy="56619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2"/>
          <p:cNvSpPr>
            <a:spLocks noGrp="1"/>
          </p:cNvSpPr>
          <p:nvPr>
            <p:ph type="body" idx="81"/>
          </p:nvPr>
        </p:nvSpPr>
        <p:spPr>
          <a:xfrm>
            <a:off x="2414833" y="5509029"/>
            <a:ext cx="1483250" cy="248537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bg2">
                    <a:lumMod val="2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99" name="Picture Placeholder 3"/>
          <p:cNvSpPr>
            <a:spLocks noGrp="1"/>
          </p:cNvSpPr>
          <p:nvPr>
            <p:ph type="pic" sz="quarter" idx="82"/>
          </p:nvPr>
        </p:nvSpPr>
        <p:spPr>
          <a:xfrm>
            <a:off x="2488410" y="4086250"/>
            <a:ext cx="1336095" cy="13360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0" name="Rektangel med rundade hörn 25"/>
          <p:cNvSpPr/>
          <p:nvPr userDrawn="1"/>
        </p:nvSpPr>
        <p:spPr>
          <a:xfrm>
            <a:off x="4227888" y="3931346"/>
            <a:ext cx="1739478" cy="2501595"/>
          </a:xfrm>
          <a:prstGeom prst="roundRect">
            <a:avLst>
              <a:gd name="adj" fmla="val 14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1" name="Text Placeholder 2"/>
          <p:cNvSpPr>
            <a:spLocks noGrp="1"/>
          </p:cNvSpPr>
          <p:nvPr>
            <p:ph type="body" idx="83"/>
          </p:nvPr>
        </p:nvSpPr>
        <p:spPr>
          <a:xfrm>
            <a:off x="4356002" y="5765063"/>
            <a:ext cx="1483250" cy="56619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"/>
          <p:cNvSpPr>
            <a:spLocks noGrp="1"/>
          </p:cNvSpPr>
          <p:nvPr>
            <p:ph type="body" idx="84"/>
          </p:nvPr>
        </p:nvSpPr>
        <p:spPr>
          <a:xfrm>
            <a:off x="4356002" y="5509029"/>
            <a:ext cx="1483250" cy="248537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bg2">
                    <a:lumMod val="2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103" name="Picture Placeholder 3"/>
          <p:cNvSpPr>
            <a:spLocks noGrp="1"/>
          </p:cNvSpPr>
          <p:nvPr>
            <p:ph type="pic" sz="quarter" idx="85"/>
          </p:nvPr>
        </p:nvSpPr>
        <p:spPr>
          <a:xfrm>
            <a:off x="4429579" y="4086250"/>
            <a:ext cx="1336095" cy="13360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4" name="Rektangel med rundade hörn 25"/>
          <p:cNvSpPr/>
          <p:nvPr userDrawn="1"/>
        </p:nvSpPr>
        <p:spPr>
          <a:xfrm>
            <a:off x="6169057" y="3931346"/>
            <a:ext cx="1739478" cy="2501595"/>
          </a:xfrm>
          <a:prstGeom prst="roundRect">
            <a:avLst>
              <a:gd name="adj" fmla="val 14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5" name="Text Placeholder 2"/>
          <p:cNvSpPr>
            <a:spLocks noGrp="1"/>
          </p:cNvSpPr>
          <p:nvPr>
            <p:ph type="body" idx="86"/>
          </p:nvPr>
        </p:nvSpPr>
        <p:spPr>
          <a:xfrm>
            <a:off x="6297171" y="5765063"/>
            <a:ext cx="1483250" cy="56619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2"/>
          <p:cNvSpPr>
            <a:spLocks noGrp="1"/>
          </p:cNvSpPr>
          <p:nvPr>
            <p:ph type="body" idx="87"/>
          </p:nvPr>
        </p:nvSpPr>
        <p:spPr>
          <a:xfrm>
            <a:off x="6297171" y="5509029"/>
            <a:ext cx="1483250" cy="248537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bg2">
                    <a:lumMod val="2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107" name="Picture Placeholder 3"/>
          <p:cNvSpPr>
            <a:spLocks noGrp="1"/>
          </p:cNvSpPr>
          <p:nvPr>
            <p:ph type="pic" sz="quarter" idx="88"/>
          </p:nvPr>
        </p:nvSpPr>
        <p:spPr>
          <a:xfrm>
            <a:off x="6370748" y="4086250"/>
            <a:ext cx="1336095" cy="13360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08" name="Rektangel med rundade hörn 25"/>
          <p:cNvSpPr/>
          <p:nvPr userDrawn="1"/>
        </p:nvSpPr>
        <p:spPr>
          <a:xfrm>
            <a:off x="8110226" y="3931346"/>
            <a:ext cx="1739478" cy="2501595"/>
          </a:xfrm>
          <a:prstGeom prst="roundRect">
            <a:avLst>
              <a:gd name="adj" fmla="val 14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9" name="Text Placeholder 2"/>
          <p:cNvSpPr>
            <a:spLocks noGrp="1"/>
          </p:cNvSpPr>
          <p:nvPr>
            <p:ph type="body" idx="89"/>
          </p:nvPr>
        </p:nvSpPr>
        <p:spPr>
          <a:xfrm>
            <a:off x="8238340" y="5765063"/>
            <a:ext cx="1483250" cy="56619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2"/>
          <p:cNvSpPr>
            <a:spLocks noGrp="1"/>
          </p:cNvSpPr>
          <p:nvPr>
            <p:ph type="body" idx="90"/>
          </p:nvPr>
        </p:nvSpPr>
        <p:spPr>
          <a:xfrm>
            <a:off x="8238340" y="5509029"/>
            <a:ext cx="1483250" cy="248537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bg2">
                    <a:lumMod val="2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111" name="Picture Placeholder 3"/>
          <p:cNvSpPr>
            <a:spLocks noGrp="1"/>
          </p:cNvSpPr>
          <p:nvPr>
            <p:ph type="pic" sz="quarter" idx="91"/>
          </p:nvPr>
        </p:nvSpPr>
        <p:spPr>
          <a:xfrm>
            <a:off x="8311917" y="4086250"/>
            <a:ext cx="1336095" cy="13360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2" name="Rektangel med rundade hörn 25"/>
          <p:cNvSpPr/>
          <p:nvPr userDrawn="1"/>
        </p:nvSpPr>
        <p:spPr>
          <a:xfrm>
            <a:off x="10051395" y="3931346"/>
            <a:ext cx="1739478" cy="2501595"/>
          </a:xfrm>
          <a:prstGeom prst="roundRect">
            <a:avLst>
              <a:gd name="adj" fmla="val 14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3" name="Text Placeholder 2"/>
          <p:cNvSpPr>
            <a:spLocks noGrp="1"/>
          </p:cNvSpPr>
          <p:nvPr>
            <p:ph type="body" idx="92"/>
          </p:nvPr>
        </p:nvSpPr>
        <p:spPr>
          <a:xfrm>
            <a:off x="10179509" y="5765063"/>
            <a:ext cx="1483250" cy="566192"/>
          </a:xfrm>
        </p:spPr>
        <p:txBody>
          <a:bodyPr>
            <a:no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2"/>
          <p:cNvSpPr>
            <a:spLocks noGrp="1"/>
          </p:cNvSpPr>
          <p:nvPr>
            <p:ph type="body" idx="93"/>
          </p:nvPr>
        </p:nvSpPr>
        <p:spPr>
          <a:xfrm>
            <a:off x="10179509" y="5509029"/>
            <a:ext cx="1483250" cy="248537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bg2">
                    <a:lumMod val="2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115" name="Picture Placeholder 3"/>
          <p:cNvSpPr>
            <a:spLocks noGrp="1"/>
          </p:cNvSpPr>
          <p:nvPr>
            <p:ph type="pic" sz="quarter" idx="94"/>
          </p:nvPr>
        </p:nvSpPr>
        <p:spPr>
          <a:xfrm>
            <a:off x="10253086" y="4086250"/>
            <a:ext cx="1336095" cy="13360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50" y="535172"/>
            <a:ext cx="11511488" cy="643420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4"/>
          </p:nvPr>
        </p:nvSpPr>
        <p:spPr>
          <a:xfrm>
            <a:off x="345550" y="324810"/>
            <a:ext cx="11511488" cy="192876"/>
          </a:xfrm>
        </p:spPr>
        <p:txBody>
          <a:bodyPr anchor="t" anchorCtr="0">
            <a:noAutofit/>
          </a:bodyPr>
          <a:lstStyle>
            <a:lvl1pPr marL="0" indent="0"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ktangel med rundade hörn 25"/>
          <p:cNvSpPr/>
          <p:nvPr userDrawn="1"/>
        </p:nvSpPr>
        <p:spPr>
          <a:xfrm>
            <a:off x="1715249" y="3178213"/>
            <a:ext cx="2672460" cy="2966686"/>
          </a:xfrm>
          <a:prstGeom prst="roundRect">
            <a:avLst>
              <a:gd name="adj" fmla="val 112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 Placeholder 2"/>
          <p:cNvSpPr>
            <a:spLocks noGrp="1"/>
          </p:cNvSpPr>
          <p:nvPr>
            <p:ph type="body" idx="28"/>
          </p:nvPr>
        </p:nvSpPr>
        <p:spPr>
          <a:xfrm>
            <a:off x="2061358" y="4693219"/>
            <a:ext cx="1969544" cy="112633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30"/>
          </p:nvPr>
        </p:nvSpPr>
        <p:spPr>
          <a:xfrm>
            <a:off x="2061358" y="4317839"/>
            <a:ext cx="1969544" cy="24853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>
                    <a:lumMod val="7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61"/>
          </p:nvPr>
        </p:nvSpPr>
        <p:spPr>
          <a:xfrm>
            <a:off x="2061358" y="2090594"/>
            <a:ext cx="2011870" cy="201186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58" name="Rektangel med rundade hörn 25"/>
          <p:cNvSpPr/>
          <p:nvPr userDrawn="1"/>
        </p:nvSpPr>
        <p:spPr>
          <a:xfrm>
            <a:off x="4654579" y="3178213"/>
            <a:ext cx="2672460" cy="2966686"/>
          </a:xfrm>
          <a:prstGeom prst="roundRect">
            <a:avLst>
              <a:gd name="adj" fmla="val 112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9" name="Text Placeholder 2"/>
          <p:cNvSpPr>
            <a:spLocks noGrp="1"/>
          </p:cNvSpPr>
          <p:nvPr>
            <p:ph type="body" idx="62"/>
          </p:nvPr>
        </p:nvSpPr>
        <p:spPr>
          <a:xfrm>
            <a:off x="5000688" y="4693219"/>
            <a:ext cx="1969544" cy="112633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idx="63"/>
          </p:nvPr>
        </p:nvSpPr>
        <p:spPr>
          <a:xfrm>
            <a:off x="5000688" y="4317839"/>
            <a:ext cx="1969544" cy="24853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>
                    <a:lumMod val="7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64"/>
          </p:nvPr>
        </p:nvSpPr>
        <p:spPr>
          <a:xfrm>
            <a:off x="5000688" y="2090594"/>
            <a:ext cx="2011870" cy="201186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2" name="Rektangel med rundade hörn 25"/>
          <p:cNvSpPr/>
          <p:nvPr userDrawn="1"/>
        </p:nvSpPr>
        <p:spPr>
          <a:xfrm>
            <a:off x="7593909" y="3178213"/>
            <a:ext cx="2672460" cy="2966686"/>
          </a:xfrm>
          <a:prstGeom prst="roundRect">
            <a:avLst>
              <a:gd name="adj" fmla="val 112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Text Placeholder 2"/>
          <p:cNvSpPr>
            <a:spLocks noGrp="1"/>
          </p:cNvSpPr>
          <p:nvPr>
            <p:ph type="body" idx="65"/>
          </p:nvPr>
        </p:nvSpPr>
        <p:spPr>
          <a:xfrm>
            <a:off x="7940018" y="4693219"/>
            <a:ext cx="1969544" cy="112633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idx="66"/>
          </p:nvPr>
        </p:nvSpPr>
        <p:spPr>
          <a:xfrm>
            <a:off x="7940018" y="4317839"/>
            <a:ext cx="1969544" cy="24853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tx2">
                    <a:lumMod val="7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67"/>
          </p:nvPr>
        </p:nvSpPr>
        <p:spPr>
          <a:xfrm>
            <a:off x="7940018" y="2090594"/>
            <a:ext cx="2011870" cy="201186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50" y="535172"/>
            <a:ext cx="11511488" cy="643420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2543583" y="2078331"/>
            <a:ext cx="3212175" cy="69756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/>
          </p:nvPr>
        </p:nvSpPr>
        <p:spPr>
          <a:xfrm>
            <a:off x="2543583" y="1747906"/>
            <a:ext cx="3212175" cy="325090"/>
          </a:xfrm>
        </p:spPr>
        <p:txBody>
          <a:bodyPr>
            <a:no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4"/>
          </p:nvPr>
        </p:nvSpPr>
        <p:spPr>
          <a:xfrm>
            <a:off x="345550" y="324810"/>
            <a:ext cx="11511488" cy="192876"/>
          </a:xfrm>
        </p:spPr>
        <p:txBody>
          <a:bodyPr anchor="t" anchorCtr="0">
            <a:noAutofit/>
          </a:bodyPr>
          <a:lstStyle>
            <a:lvl1pPr marL="0" indent="0"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21815" y="1600577"/>
            <a:ext cx="1331541" cy="1331541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32"/>
          </p:nvPr>
        </p:nvSpPr>
        <p:spPr>
          <a:xfrm>
            <a:off x="2543583" y="3654627"/>
            <a:ext cx="3212175" cy="69756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33"/>
          </p:nvPr>
        </p:nvSpPr>
        <p:spPr>
          <a:xfrm>
            <a:off x="2543583" y="3324202"/>
            <a:ext cx="3212175" cy="325090"/>
          </a:xfrm>
        </p:spPr>
        <p:txBody>
          <a:bodyPr>
            <a:no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021815" y="3176873"/>
            <a:ext cx="1331541" cy="1331541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1" name="Text Placeholder 2"/>
          <p:cNvSpPr>
            <a:spLocks noGrp="1"/>
          </p:cNvSpPr>
          <p:nvPr>
            <p:ph type="body" idx="35"/>
          </p:nvPr>
        </p:nvSpPr>
        <p:spPr>
          <a:xfrm>
            <a:off x="7880082" y="2078331"/>
            <a:ext cx="3269928" cy="69756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36"/>
          </p:nvPr>
        </p:nvSpPr>
        <p:spPr>
          <a:xfrm>
            <a:off x="7880082" y="1747906"/>
            <a:ext cx="3269928" cy="325090"/>
          </a:xfrm>
        </p:spPr>
        <p:txBody>
          <a:bodyPr>
            <a:no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58313" y="1600577"/>
            <a:ext cx="1331541" cy="1331541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idx="38"/>
          </p:nvPr>
        </p:nvSpPr>
        <p:spPr>
          <a:xfrm>
            <a:off x="7880082" y="3654627"/>
            <a:ext cx="3269928" cy="69756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39"/>
          </p:nvPr>
        </p:nvSpPr>
        <p:spPr>
          <a:xfrm>
            <a:off x="7880082" y="3324202"/>
            <a:ext cx="3269928" cy="325090"/>
          </a:xfrm>
        </p:spPr>
        <p:txBody>
          <a:bodyPr>
            <a:no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6358313" y="3176873"/>
            <a:ext cx="1331541" cy="1331541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41"/>
          </p:nvPr>
        </p:nvSpPr>
        <p:spPr>
          <a:xfrm>
            <a:off x="2543583" y="5230923"/>
            <a:ext cx="3212175" cy="69756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42"/>
          </p:nvPr>
        </p:nvSpPr>
        <p:spPr>
          <a:xfrm>
            <a:off x="2543583" y="4900498"/>
            <a:ext cx="3212175" cy="325090"/>
          </a:xfrm>
        </p:spPr>
        <p:txBody>
          <a:bodyPr>
            <a:no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1021815" y="4753169"/>
            <a:ext cx="1331541" cy="1331541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44"/>
          </p:nvPr>
        </p:nvSpPr>
        <p:spPr>
          <a:xfrm>
            <a:off x="7880082" y="5230923"/>
            <a:ext cx="3269928" cy="69756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3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45"/>
          </p:nvPr>
        </p:nvSpPr>
        <p:spPr>
          <a:xfrm>
            <a:off x="7880082" y="4900498"/>
            <a:ext cx="3269928" cy="325090"/>
          </a:xfrm>
        </p:spPr>
        <p:txBody>
          <a:bodyPr>
            <a:no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46"/>
          </p:nvPr>
        </p:nvSpPr>
        <p:spPr>
          <a:xfrm>
            <a:off x="6358313" y="4753169"/>
            <a:ext cx="1331541" cy="1331541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" y="2159135"/>
            <a:ext cx="3054160" cy="1957572"/>
          </a:xfrm>
          <a:solidFill>
            <a:schemeClr val="bg2">
              <a:lumMod val="2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3037818" y="4089017"/>
            <a:ext cx="3079817" cy="1939982"/>
          </a:xfrm>
          <a:solidFill>
            <a:schemeClr val="bg2">
              <a:lumMod val="2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089018"/>
            <a:ext cx="3047133" cy="19399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50" y="535172"/>
            <a:ext cx="11511488" cy="643420"/>
          </a:xfrm>
        </p:spPr>
        <p:txBody>
          <a:bodyPr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0"/>
          </p:nvPr>
        </p:nvSpPr>
        <p:spPr>
          <a:xfrm>
            <a:off x="193727" y="4849522"/>
            <a:ext cx="2603717" cy="929402"/>
          </a:xfrm>
        </p:spPr>
        <p:txBody>
          <a:bodyPr anchor="t" anchorCtr="0">
            <a:noAutofit/>
          </a:bodyPr>
          <a:lstStyle>
            <a:lvl1pPr marL="171450" indent="-171450" algn="l">
              <a:buFont typeface="Arial" charset="0"/>
              <a:buChar char="•"/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3"/>
          </p:nvPr>
        </p:nvSpPr>
        <p:spPr>
          <a:xfrm>
            <a:off x="193727" y="4275221"/>
            <a:ext cx="2603717" cy="57430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4"/>
          </p:nvPr>
        </p:nvSpPr>
        <p:spPr>
          <a:xfrm>
            <a:off x="345550" y="324810"/>
            <a:ext cx="11511488" cy="192876"/>
          </a:xfrm>
        </p:spPr>
        <p:txBody>
          <a:bodyPr anchor="t" anchorCtr="0">
            <a:noAutofit/>
          </a:bodyPr>
          <a:lstStyle>
            <a:lvl1pPr marL="0" indent="0"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087240" y="2159135"/>
            <a:ext cx="3072792" cy="1939981"/>
          </a:xfrm>
          <a:solidFill>
            <a:schemeClr val="bg2">
              <a:lumMod val="2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9141400" y="4089018"/>
            <a:ext cx="3047133" cy="1939982"/>
          </a:xfrm>
          <a:solidFill>
            <a:schemeClr val="bg2">
              <a:lumMod val="2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47133" y="2159135"/>
            <a:ext cx="3054161" cy="19399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6103918" y="4097011"/>
            <a:ext cx="3047133" cy="193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150714" y="2159135"/>
            <a:ext cx="3047133" cy="19399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35"/>
          </p:nvPr>
        </p:nvSpPr>
        <p:spPr>
          <a:xfrm>
            <a:off x="3252804" y="2943326"/>
            <a:ext cx="2603717" cy="929402"/>
          </a:xfrm>
        </p:spPr>
        <p:txBody>
          <a:bodyPr anchor="t" anchorCtr="0">
            <a:noAutofit/>
          </a:bodyPr>
          <a:lstStyle>
            <a:lvl1pPr marL="171450" indent="-171450" algn="l">
              <a:buFont typeface="Arial" charset="0"/>
              <a:buChar char="•"/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36"/>
          </p:nvPr>
        </p:nvSpPr>
        <p:spPr>
          <a:xfrm>
            <a:off x="3252804" y="2369025"/>
            <a:ext cx="2603717" cy="57430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7"/>
          </p:nvPr>
        </p:nvSpPr>
        <p:spPr>
          <a:xfrm>
            <a:off x="9372424" y="2943326"/>
            <a:ext cx="2603717" cy="929402"/>
          </a:xfrm>
        </p:spPr>
        <p:txBody>
          <a:bodyPr anchor="t" anchorCtr="0">
            <a:noAutofit/>
          </a:bodyPr>
          <a:lstStyle>
            <a:lvl1pPr marL="171450" indent="-171450" algn="l">
              <a:buFont typeface="Arial" charset="0"/>
              <a:buChar char="•"/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8"/>
          </p:nvPr>
        </p:nvSpPr>
        <p:spPr>
          <a:xfrm>
            <a:off x="9372424" y="2369025"/>
            <a:ext cx="2603717" cy="57430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39"/>
          </p:nvPr>
        </p:nvSpPr>
        <p:spPr>
          <a:xfrm>
            <a:off x="6311149" y="4849522"/>
            <a:ext cx="2603717" cy="929402"/>
          </a:xfrm>
        </p:spPr>
        <p:txBody>
          <a:bodyPr anchor="t" anchorCtr="0">
            <a:noAutofit/>
          </a:bodyPr>
          <a:lstStyle>
            <a:lvl1pPr marL="171450" indent="-171450" algn="l">
              <a:buFont typeface="Arial" charset="0"/>
              <a:buChar char="•"/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40"/>
          </p:nvPr>
        </p:nvSpPr>
        <p:spPr>
          <a:xfrm>
            <a:off x="6311149" y="4275221"/>
            <a:ext cx="2603717" cy="57430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420950"/>
            <a:ext cx="4863548" cy="508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99" y="1651046"/>
            <a:ext cx="7835613" cy="4584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50" y="532343"/>
            <a:ext cx="11511488" cy="616166"/>
          </a:xfrm>
        </p:spPr>
        <p:txBody>
          <a:bodyPr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606" y="2453149"/>
            <a:ext cx="4308336" cy="259816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4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defRPr sz="12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00000"/>
              </a:lnSpc>
              <a:defRPr sz="110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00000"/>
              </a:lnSpc>
              <a:defRPr sz="10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00000"/>
              </a:lnSpc>
              <a:defRPr sz="9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245746" y="2065168"/>
            <a:ext cx="5608654" cy="3500431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7375068" y="2065168"/>
            <a:ext cx="4297786" cy="38798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24"/>
          </p:nvPr>
        </p:nvSpPr>
        <p:spPr>
          <a:xfrm>
            <a:off x="345550" y="324810"/>
            <a:ext cx="11511488" cy="192876"/>
          </a:xfrm>
        </p:spPr>
        <p:txBody>
          <a:bodyPr anchor="t" anchorCtr="0">
            <a:noAutofit/>
          </a:bodyPr>
          <a:lstStyle>
            <a:lvl1pPr marL="0" indent="0"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4512039"/>
            <a:ext cx="12192000" cy="24071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50" y="532343"/>
            <a:ext cx="11511488" cy="574577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0"/>
          </p:nvPr>
        </p:nvSpPr>
        <p:spPr>
          <a:xfrm>
            <a:off x="345549" y="1106920"/>
            <a:ext cx="11511489" cy="65023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6"/>
          </p:nvPr>
        </p:nvSpPr>
        <p:spPr>
          <a:xfrm>
            <a:off x="345550" y="324810"/>
            <a:ext cx="11511488" cy="192876"/>
          </a:xfrm>
        </p:spPr>
        <p:txBody>
          <a:bodyPr>
            <a:noAutofit/>
          </a:bodyPr>
          <a:lstStyle>
            <a:lvl1pPr marL="0" indent="0"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54" y="1751198"/>
            <a:ext cx="2368060" cy="4848603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1282235" y="2484085"/>
            <a:ext cx="1899260" cy="3377033"/>
          </a:xfrm>
          <a:solidFill>
            <a:schemeClr val="tx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650" y="1751198"/>
            <a:ext cx="2368060" cy="4848603"/>
          </a:xfrm>
          <a:prstGeom prst="rect">
            <a:avLst/>
          </a:prstGeom>
        </p:spPr>
      </p:pic>
      <p:sp>
        <p:nvSpPr>
          <p:cNvPr id="19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3860631" y="2484085"/>
            <a:ext cx="1899260" cy="3377033"/>
          </a:xfrm>
          <a:solidFill>
            <a:schemeClr val="tx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046" y="1751198"/>
            <a:ext cx="2368060" cy="4848603"/>
          </a:xfrm>
          <a:prstGeom prst="rect">
            <a:avLst/>
          </a:prstGeom>
        </p:spPr>
      </p:pic>
      <p:sp>
        <p:nvSpPr>
          <p:cNvPr id="21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6439027" y="2484085"/>
            <a:ext cx="1899260" cy="3377033"/>
          </a:xfrm>
          <a:solidFill>
            <a:schemeClr val="tx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442" y="1751198"/>
            <a:ext cx="2368060" cy="4848603"/>
          </a:xfrm>
          <a:prstGeom prst="rect">
            <a:avLst/>
          </a:prstGeom>
        </p:spPr>
      </p:pic>
      <p:sp>
        <p:nvSpPr>
          <p:cNvPr id="2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9017423" y="2484085"/>
            <a:ext cx="1899260" cy="3377033"/>
          </a:xfrm>
          <a:solidFill>
            <a:schemeClr val="tx1"/>
          </a:solidFill>
          <a:ln w="28575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8717" y="6483747"/>
            <a:ext cx="986490" cy="3945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3792840"/>
            <a:ext cx="12191999" cy="3126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50" y="539431"/>
            <a:ext cx="11511488" cy="56749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5944841" y="2439821"/>
            <a:ext cx="4561555" cy="388875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5944841" y="2828695"/>
            <a:ext cx="4561553" cy="91193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tx2"/>
                </a:solidFill>
                <a:latin typeface="+mj-lt"/>
                <a:ea typeface="Avenir" charset="0"/>
                <a:cs typeface="Avenir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6"/>
          </p:nvPr>
        </p:nvSpPr>
        <p:spPr>
          <a:xfrm>
            <a:off x="345550" y="324810"/>
            <a:ext cx="11511488" cy="192876"/>
          </a:xfrm>
        </p:spPr>
        <p:txBody>
          <a:bodyPr>
            <a:noAutofit/>
          </a:bodyPr>
          <a:lstStyle>
            <a:lvl1pPr marL="0" indent="0"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51" y="1632756"/>
            <a:ext cx="2572927" cy="5078788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13159" y="2453640"/>
            <a:ext cx="1924275" cy="344424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807" y="1632756"/>
            <a:ext cx="2572927" cy="5078788"/>
          </a:xfrm>
          <a:prstGeom prst="rect">
            <a:avLst/>
          </a:prstGeom>
        </p:spPr>
      </p:pic>
      <p:sp>
        <p:nvSpPr>
          <p:cNvPr id="2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3568215" y="2453640"/>
            <a:ext cx="1924275" cy="344424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5894" y="6547982"/>
            <a:ext cx="1002856" cy="2933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33137"/>
            <a:ext cx="2975811" cy="60764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8838" y="2628281"/>
            <a:ext cx="3778858" cy="463717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68837" y="3176921"/>
            <a:ext cx="3778858" cy="310914"/>
          </a:xfrm>
        </p:spPr>
        <p:txBody>
          <a:bodyPr>
            <a:noAutofit/>
          </a:bodyPr>
          <a:lstStyle>
            <a:lvl1pPr>
              <a:defRPr sz="2000" b="1" i="0">
                <a:solidFill>
                  <a:schemeClr val="tx1"/>
                </a:solidFill>
                <a:latin typeface="+mj-lt"/>
                <a:ea typeface="Avenir Heavy" charset="0"/>
                <a:cs typeface="Avenir Heavy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8838" y="3497095"/>
            <a:ext cx="3778858" cy="239392"/>
          </a:xfrm>
        </p:spPr>
        <p:txBody>
          <a:bodyPr>
            <a:noAutofit/>
          </a:bodyPr>
          <a:lstStyle>
            <a:lvl1pPr>
              <a:defRPr sz="1400" b="0" i="0">
                <a:solidFill>
                  <a:schemeClr val="accent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68838" y="3745747"/>
            <a:ext cx="3778858" cy="232695"/>
          </a:xfrm>
        </p:spPr>
        <p:txBody>
          <a:bodyPr>
            <a:noAutofit/>
          </a:bodyPr>
          <a:lstStyle>
            <a:lvl1pPr>
              <a:defRPr sz="1400" b="1" i="0">
                <a:solidFill>
                  <a:schemeClr val="tx1"/>
                </a:solidFill>
                <a:latin typeface="+mj-lt"/>
                <a:ea typeface="Avenir Heavy" charset="0"/>
                <a:cs typeface="Avenir Heavy" charset="0"/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755192" y="2077453"/>
            <a:ext cx="2431630" cy="2431632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263467"/>
            <a:ext cx="10877266" cy="6246111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50" y="1275208"/>
            <a:ext cx="4526701" cy="112679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45550" y="2247899"/>
            <a:ext cx="3670190" cy="4244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50" y="535172"/>
            <a:ext cx="11511488" cy="643420"/>
          </a:xfrm>
        </p:spPr>
        <p:txBody>
          <a:bodyPr anchor="t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4"/>
          </p:nvPr>
        </p:nvSpPr>
        <p:spPr>
          <a:xfrm>
            <a:off x="576001" y="5110137"/>
            <a:ext cx="3189600" cy="6210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300" i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549012" y="2660250"/>
            <a:ext cx="3260590" cy="2339275"/>
          </a:xfrm>
          <a:solidFill>
            <a:schemeClr val="tx2">
              <a:lumMod val="50000"/>
            </a:scheme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969696"/>
            </a:contourClr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idx="13"/>
          </p:nvPr>
        </p:nvSpPr>
        <p:spPr>
          <a:xfrm>
            <a:off x="345550" y="1178589"/>
            <a:ext cx="11511488" cy="545006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4"/>
          </p:nvPr>
        </p:nvSpPr>
        <p:spPr>
          <a:xfrm>
            <a:off x="345550" y="324810"/>
            <a:ext cx="11511488" cy="192876"/>
          </a:xfrm>
        </p:spPr>
        <p:txBody>
          <a:bodyPr anchor="t" anchorCtr="0">
            <a:noAutofit/>
          </a:bodyPr>
          <a:lstStyle>
            <a:lvl1pPr marL="0" indent="0"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9"/>
          </p:nvPr>
        </p:nvSpPr>
        <p:spPr>
          <a:xfrm>
            <a:off x="576001" y="5807700"/>
            <a:ext cx="3189600" cy="498663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rgbClr val="C33652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267537" y="2247899"/>
            <a:ext cx="3670190" cy="4244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30"/>
          </p:nvPr>
        </p:nvSpPr>
        <p:spPr>
          <a:xfrm>
            <a:off x="4497988" y="5110137"/>
            <a:ext cx="3189600" cy="6210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300" i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4470999" y="2660250"/>
            <a:ext cx="3260590" cy="2339275"/>
          </a:xfrm>
          <a:solidFill>
            <a:schemeClr val="tx2">
              <a:lumMod val="50000"/>
            </a:scheme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969696"/>
            </a:contourClr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idx="32"/>
          </p:nvPr>
        </p:nvSpPr>
        <p:spPr>
          <a:xfrm>
            <a:off x="4497988" y="5807700"/>
            <a:ext cx="3189600" cy="498663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rgbClr val="C33652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168176" y="2247898"/>
            <a:ext cx="3670190" cy="4244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33"/>
          </p:nvPr>
        </p:nvSpPr>
        <p:spPr>
          <a:xfrm>
            <a:off x="8398627" y="5110136"/>
            <a:ext cx="3189600" cy="6210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300" i="1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8371638" y="2660249"/>
            <a:ext cx="3260590" cy="2339275"/>
          </a:xfrm>
          <a:solidFill>
            <a:schemeClr val="tx2">
              <a:lumMod val="50000"/>
            </a:scheme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969696"/>
            </a:contourClr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Text Placeholder 2"/>
          <p:cNvSpPr>
            <a:spLocks noGrp="1"/>
          </p:cNvSpPr>
          <p:nvPr>
            <p:ph type="body" idx="35"/>
          </p:nvPr>
        </p:nvSpPr>
        <p:spPr>
          <a:xfrm>
            <a:off x="8398627" y="5807699"/>
            <a:ext cx="3189600" cy="498663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rgbClr val="C33652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D3B9D631-FD76-C240-BB90-F5F7E7EDE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28122" y="4146810"/>
            <a:ext cx="5306069" cy="407176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text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527589" y="4567049"/>
            <a:ext cx="5306069" cy="38973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Date</a:t>
            </a:r>
          </a:p>
        </p:txBody>
      </p:sp>
      <p:pic>
        <p:nvPicPr>
          <p:cNvPr id="6" name="Bildobjekt 5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6171B14-390A-A147-ADC8-866196B6CF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8549" y="2941074"/>
            <a:ext cx="5855109" cy="9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7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263467"/>
            <a:ext cx="12192000" cy="6246111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2649" y="1275208"/>
            <a:ext cx="4526701" cy="112679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3222810" y="2703095"/>
            <a:ext cx="5746378" cy="721476"/>
          </a:xfrm>
        </p:spPr>
        <p:txBody>
          <a:bodyPr>
            <a:noAutofit/>
          </a:bodyPr>
          <a:lstStyle>
            <a:lvl1pPr algn="ctr">
              <a:defRPr sz="1400" b="0" i="0">
                <a:solidFill>
                  <a:schemeClr val="bg1"/>
                </a:solidFill>
                <a:latin typeface="+mj-lt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314734" y="263467"/>
            <a:ext cx="10877266" cy="6246111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031" y="4837274"/>
            <a:ext cx="4526701" cy="112679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50" y="539431"/>
            <a:ext cx="11511488" cy="616166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26"/>
          </p:nvPr>
        </p:nvSpPr>
        <p:spPr>
          <a:xfrm>
            <a:off x="345550" y="324810"/>
            <a:ext cx="11511488" cy="192876"/>
          </a:xfrm>
        </p:spPr>
        <p:txBody>
          <a:bodyPr>
            <a:noAutofit/>
          </a:bodyPr>
          <a:lstStyle>
            <a:lvl1pPr marL="0" indent="0"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550" y="539431"/>
            <a:ext cx="11511488" cy="616166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26"/>
          </p:nvPr>
        </p:nvSpPr>
        <p:spPr>
          <a:xfrm>
            <a:off x="345550" y="324810"/>
            <a:ext cx="11511488" cy="192876"/>
          </a:xfrm>
        </p:spPr>
        <p:txBody>
          <a:bodyPr>
            <a:noAutofit/>
          </a:bodyPr>
          <a:lstStyle>
            <a:lvl1pPr marL="0" indent="0"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45549" y="1574097"/>
            <a:ext cx="11511494" cy="388875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45549" y="1962970"/>
            <a:ext cx="11511489" cy="3925321"/>
          </a:xfrm>
        </p:spPr>
        <p:txBody>
          <a:bodyPr>
            <a:noAutofit/>
          </a:bodyPr>
          <a:lstStyle>
            <a:lvl1pPr marL="171450" indent="-171450" algn="l">
              <a:buFont typeface="Arial" charset="0"/>
              <a:buChar char="•"/>
              <a:defRPr sz="1400" b="0" i="0">
                <a:solidFill>
                  <a:schemeClr val="tx2"/>
                </a:solidFill>
                <a:latin typeface="+mj-lt"/>
                <a:ea typeface="Avenir" charset="0"/>
                <a:cs typeface="Avenir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5551" y="341435"/>
            <a:ext cx="5345566" cy="6168144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9509" y="535169"/>
            <a:ext cx="6097780" cy="643420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24"/>
          </p:nvPr>
        </p:nvSpPr>
        <p:spPr>
          <a:xfrm>
            <a:off x="5989509" y="324810"/>
            <a:ext cx="6097780" cy="192876"/>
          </a:xfrm>
        </p:spPr>
        <p:txBody>
          <a:bodyPr anchor="t" anchorCtr="0">
            <a:noAutofit/>
          </a:bodyPr>
          <a:lstStyle>
            <a:lvl1pPr marL="0" indent="0">
              <a:buNone/>
              <a:defRPr sz="1000" b="1" i="0">
                <a:solidFill>
                  <a:schemeClr val="bg2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9509" y="1663121"/>
            <a:ext cx="5937486" cy="495119"/>
          </a:xfrm>
        </p:spPr>
        <p:txBody>
          <a:bodyPr/>
          <a:lstStyle>
            <a:lvl1pPr marL="0" indent="0">
              <a:buFont typeface="Arial" charset="0"/>
              <a:buNone/>
              <a:tabLst/>
              <a:defRPr b="1" i="0">
                <a:solidFill>
                  <a:schemeClr val="accent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534988" indent="-174625">
              <a:buFont typeface="Arial" charset="0"/>
              <a:buChar char="•"/>
              <a:tabLst/>
              <a:defRPr sz="1400">
                <a:solidFill>
                  <a:schemeClr val="tx2"/>
                </a:solidFill>
              </a:defRPr>
            </a:lvl2pPr>
            <a:lvl3pPr marL="895350" indent="-174625">
              <a:buFont typeface=".AppleSystemUIFont" charset="-120"/>
              <a:buChar char="-"/>
              <a:tabLst/>
              <a:defRPr sz="1200" i="1">
                <a:solidFill>
                  <a:schemeClr val="tx2"/>
                </a:solidFill>
              </a:defRPr>
            </a:lvl3pPr>
            <a:lvl4pPr marL="1381125" indent="-174625">
              <a:buFont typeface="Arial" charset="0"/>
              <a:buChar char="•"/>
              <a:tabLst/>
              <a:defRPr sz="1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26"/>
          </p:nvPr>
        </p:nvSpPr>
        <p:spPr>
          <a:xfrm>
            <a:off x="5989638" y="2159000"/>
            <a:ext cx="5937250" cy="4351338"/>
          </a:xfrm>
        </p:spPr>
        <p:txBody>
          <a:bodyPr/>
          <a:lstStyle>
            <a:lvl1pPr marL="223838" indent="-223838">
              <a:lnSpc>
                <a:spcPct val="100000"/>
              </a:lnSpc>
              <a:buFont typeface="Arial" charset="0"/>
              <a:buChar char="•"/>
              <a:tabLst/>
              <a:defRPr sz="1600">
                <a:latin typeface="+mj-lt"/>
              </a:defRPr>
            </a:lvl1pPr>
            <a:lvl2pPr marL="685800" indent="-228600">
              <a:lnSpc>
                <a:spcPct val="100000"/>
              </a:lnSpc>
              <a:buFont typeface=".AppleSystemUIFont" charset="-120"/>
              <a:buChar char="-"/>
              <a:defRPr sz="1400">
                <a:latin typeface="+mj-lt"/>
              </a:defRPr>
            </a:lvl2pPr>
            <a:lvl3pPr marL="1143000" indent="-228600">
              <a:lnSpc>
                <a:spcPct val="100000"/>
              </a:lnSpc>
              <a:buFont typeface="Arial" charset="0"/>
              <a:buChar char="•"/>
              <a:defRPr sz="1200">
                <a:latin typeface="+mj-lt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tre</a:t>
            </a:r>
          </a:p>
          <a:p>
            <a:pPr lvl="2"/>
            <a:r>
              <a:rPr lang="sv-SE"/>
              <a:t>Nivå fyra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501599" y="330849"/>
            <a:ext cx="5345566" cy="6178729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5550" y="535169"/>
            <a:ext cx="6053412" cy="64342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24"/>
          </p:nvPr>
        </p:nvSpPr>
        <p:spPr>
          <a:xfrm>
            <a:off x="345550" y="324810"/>
            <a:ext cx="6053412" cy="192876"/>
          </a:xfrm>
        </p:spPr>
        <p:txBody>
          <a:bodyPr anchor="t" anchorCtr="0">
            <a:noAutofit/>
          </a:bodyPr>
          <a:lstStyle>
            <a:lvl1pPr marL="0" indent="0"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550" y="1663121"/>
            <a:ext cx="5937486" cy="495119"/>
          </a:xfrm>
        </p:spPr>
        <p:txBody>
          <a:bodyPr/>
          <a:lstStyle>
            <a:lvl1pPr marL="0" indent="0">
              <a:buFont typeface="Arial" charset="0"/>
              <a:buNone/>
              <a:tabLst/>
              <a:defRPr b="1" i="0">
                <a:solidFill>
                  <a:schemeClr val="accent1"/>
                </a:solidFill>
                <a:latin typeface="+mj-lt"/>
                <a:ea typeface="Avenir Heavy" charset="0"/>
                <a:cs typeface="Avenir Heavy" charset="0"/>
              </a:defRPr>
            </a:lvl1pPr>
            <a:lvl2pPr marL="534988" indent="-174625">
              <a:buFont typeface="Arial" charset="0"/>
              <a:buChar char="•"/>
              <a:tabLst/>
              <a:defRPr sz="1400">
                <a:solidFill>
                  <a:schemeClr val="tx2"/>
                </a:solidFill>
              </a:defRPr>
            </a:lvl2pPr>
            <a:lvl3pPr marL="895350" indent="-174625">
              <a:buFont typeface=".AppleSystemUIFont" charset="-120"/>
              <a:buChar char="-"/>
              <a:tabLst/>
              <a:defRPr sz="1200" i="1">
                <a:solidFill>
                  <a:schemeClr val="tx2"/>
                </a:solidFill>
              </a:defRPr>
            </a:lvl3pPr>
            <a:lvl4pPr marL="1381125" indent="-174625">
              <a:buFont typeface="Arial" charset="0"/>
              <a:buChar char="•"/>
              <a:tabLst/>
              <a:defRPr sz="1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26"/>
          </p:nvPr>
        </p:nvSpPr>
        <p:spPr>
          <a:xfrm>
            <a:off x="345550" y="2159000"/>
            <a:ext cx="5937250" cy="4351338"/>
          </a:xfrm>
        </p:spPr>
        <p:txBody>
          <a:bodyPr/>
          <a:lstStyle>
            <a:lvl1pPr marL="223838" indent="-223838">
              <a:lnSpc>
                <a:spcPct val="100000"/>
              </a:lnSpc>
              <a:buFont typeface="Arial" charset="0"/>
              <a:buChar char="•"/>
              <a:tabLst/>
              <a:defRPr sz="1600">
                <a:latin typeface="+mj-lt"/>
              </a:defRPr>
            </a:lvl1pPr>
            <a:lvl2pPr marL="685800" indent="-228600">
              <a:lnSpc>
                <a:spcPct val="100000"/>
              </a:lnSpc>
              <a:buFont typeface=".AppleSystemUIFont" charset="-120"/>
              <a:buChar char="-"/>
              <a:defRPr sz="1400">
                <a:latin typeface="+mj-lt"/>
              </a:defRPr>
            </a:lvl2pPr>
            <a:lvl3pPr marL="1143000" indent="-228600">
              <a:lnSpc>
                <a:spcPct val="100000"/>
              </a:lnSpc>
              <a:buFont typeface="Arial" charset="0"/>
              <a:buChar char="•"/>
              <a:defRPr sz="1200">
                <a:latin typeface="+mj-lt"/>
              </a:defRPr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tre</a:t>
            </a:r>
          </a:p>
          <a:p>
            <a:pPr lvl="2"/>
            <a:r>
              <a:rPr lang="sv-SE"/>
              <a:t>Nivå fyra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67199"/>
            <a:ext cx="5781675" cy="6119131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1274" y="2650683"/>
            <a:ext cx="2649538" cy="301725"/>
          </a:xfrm>
        </p:spPr>
        <p:txBody>
          <a:bodyPr/>
          <a:lstStyle>
            <a:lvl1pPr algn="r">
              <a:defRPr sz="1600" b="1" i="0">
                <a:solidFill>
                  <a:schemeClr val="bg1"/>
                </a:solidFill>
                <a:latin typeface="+mj-lt"/>
                <a:ea typeface="Avenir Heavy" charset="0"/>
                <a:cs typeface="Avenir Heavy" charset="0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137042" y="3029780"/>
            <a:ext cx="3703763" cy="2930537"/>
          </a:xfrm>
        </p:spPr>
        <p:txBody>
          <a:bodyPr/>
          <a:lstStyle>
            <a:lvl1pPr algn="r">
              <a:defRPr sz="3600" b="1" i="0">
                <a:solidFill>
                  <a:schemeClr val="bg1"/>
                </a:solidFill>
                <a:latin typeface="+mj-lt"/>
                <a:ea typeface="Avenir Heavy" charset="0"/>
                <a:cs typeface="Avenir Heavy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450419" y="1281400"/>
            <a:ext cx="5135156" cy="4140200"/>
          </a:xfrm>
        </p:spPr>
        <p:txBody>
          <a:bodyPr anchor="ctr" anchorCtr="0"/>
          <a:lstStyle>
            <a:lvl1pPr>
              <a:defRPr sz="1800" b="1" i="0">
                <a:solidFill>
                  <a:schemeClr val="tx2">
                    <a:lumMod val="75000"/>
                  </a:schemeClr>
                </a:solidFill>
                <a:latin typeface="+mj-lt"/>
                <a:ea typeface="Avenir Heavy" charset="0"/>
                <a:cs typeface="Avenir Heavy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550" y="546519"/>
            <a:ext cx="11511488" cy="6161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550" y="12192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949" y="6624346"/>
            <a:ext cx="788799" cy="2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8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469">
          <p15:clr>
            <a:srgbClr val="F26B43"/>
          </p15:clr>
        </p15:guide>
        <p15:guide id="3" pos="211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7A06F7-6D9B-7943-86F3-6A4B15289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KPI:s in &amp;frankly</a:t>
            </a:r>
          </a:p>
        </p:txBody>
      </p:sp>
    </p:spTree>
    <p:extLst>
      <p:ext uri="{BB962C8B-B14F-4D97-AF65-F5344CB8AC3E}">
        <p14:creationId xmlns:p14="http://schemas.microsoft.com/office/powerpoint/2010/main" val="235738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192F65-2EBF-4783-8D2C-65869C0B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Use</a:t>
            </a:r>
            <a:r>
              <a:rPr lang="sv-SE" dirty="0"/>
              <a:t> an index to </a:t>
            </a:r>
            <a:r>
              <a:rPr lang="sv-SE" dirty="0" err="1"/>
              <a:t>follow</a:t>
            </a:r>
            <a:r>
              <a:rPr lang="sv-SE" dirty="0"/>
              <a:t> a set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 over </a:t>
            </a:r>
            <a:r>
              <a:rPr lang="sv-SE" dirty="0" err="1"/>
              <a:t>time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588164-0D9F-4055-B7E5-3D967E9F3C7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algn="l"/>
            <a:r>
              <a:rPr lang="sv-SE"/>
              <a:t>The </a:t>
            </a:r>
            <a:r>
              <a:rPr lang="sv-SE" err="1"/>
              <a:t>Heatmap</a:t>
            </a:r>
            <a:r>
              <a:rPr lang="sv-SE"/>
              <a:t> is </a:t>
            </a:r>
            <a:r>
              <a:rPr lang="sv-SE" err="1"/>
              <a:t>mainly</a:t>
            </a:r>
            <a:r>
              <a:rPr lang="sv-SE"/>
              <a:t> </a:t>
            </a:r>
            <a:r>
              <a:rPr lang="sv-SE" err="1"/>
              <a:t>used</a:t>
            </a:r>
            <a:r>
              <a:rPr lang="sv-SE"/>
              <a:t> by administrators or managers </a:t>
            </a:r>
            <a:r>
              <a:rPr lang="sv-SE" err="1"/>
              <a:t>with</a:t>
            </a:r>
            <a:r>
              <a:rPr lang="sv-SE"/>
              <a:t> </a:t>
            </a:r>
            <a:r>
              <a:rPr lang="sv-SE" err="1"/>
              <a:t>subgroups</a:t>
            </a:r>
            <a:r>
              <a:rPr lang="sv-SE"/>
              <a:t> to </a:t>
            </a:r>
            <a:r>
              <a:rPr lang="sv-SE" err="1"/>
              <a:t>compare</a:t>
            </a:r>
            <a:r>
              <a:rPr lang="sv-SE"/>
              <a:t>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606622E-6D1C-4E59-A0AA-B4C3B60FE336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dirty="0" err="1"/>
              <a:t>Overview</a:t>
            </a:r>
            <a:r>
              <a:rPr lang="sv-SE" dirty="0"/>
              <a:t> in the </a:t>
            </a:r>
            <a:r>
              <a:rPr lang="sv-SE" dirty="0" err="1"/>
              <a:t>Heatmap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55D628-7BA4-4C7D-9873-8D6F667073DB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pPr algn="l"/>
            <a:r>
              <a:rPr lang="sv-SE" err="1"/>
              <a:t>The KPI</a:t>
            </a:r>
            <a:r>
              <a:rPr lang="sv-SE"/>
              <a:t> </a:t>
            </a:r>
            <a:r>
              <a:rPr lang="sv-SE" err="1"/>
              <a:t>view</a:t>
            </a:r>
            <a:r>
              <a:rPr lang="sv-SE"/>
              <a:t> is for a team to </a:t>
            </a:r>
            <a:r>
              <a:rPr lang="sv-SE" err="1"/>
              <a:t>follow</a:t>
            </a:r>
            <a:r>
              <a:rPr lang="sv-SE"/>
              <a:t> </a:t>
            </a:r>
            <a:r>
              <a:rPr lang="sv-SE" err="1"/>
              <a:t>development</a:t>
            </a:r>
            <a:r>
              <a:rPr lang="sv-SE"/>
              <a:t> over </a:t>
            </a:r>
            <a:r>
              <a:rPr lang="sv-SE" err="1"/>
              <a:t>time</a:t>
            </a:r>
            <a:r>
              <a:rPr lang="sv-SE"/>
              <a:t>.</a:t>
            </a:r>
          </a:p>
        </p:txBody>
      </p:sp>
      <p:pic>
        <p:nvPicPr>
          <p:cNvPr id="15" name="Platshållare för bild 14">
            <a:extLst>
              <a:ext uri="{FF2B5EF4-FFF2-40B4-BE49-F238E27FC236}">
                <a16:creationId xmlns:a16="http://schemas.microsoft.com/office/drawing/2014/main" id="{4E290DDE-E8D3-4A68-8120-080805AFA69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/>
          <a:srcRect l="3215" r="18305"/>
          <a:stretch/>
        </p:blipFill>
        <p:spPr>
          <a:xfrm>
            <a:off x="4322438" y="2070912"/>
            <a:ext cx="3557711" cy="255244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B34773F-7E12-4016-97A6-92FFF7CFD8E8}"/>
              </a:ext>
            </a:extLst>
          </p:cNvPr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r>
              <a:rPr lang="sv-SE"/>
              <a:t>Team </a:t>
            </a:r>
            <a:r>
              <a:rPr lang="sv-SE" err="1"/>
              <a:t>view</a:t>
            </a:r>
            <a:r>
              <a:rPr lang="sv-SE"/>
              <a:t> over </a:t>
            </a:r>
            <a:r>
              <a:rPr lang="sv-SE" err="1"/>
              <a:t>time</a:t>
            </a:r>
            <a:r>
              <a:rPr lang="sv-SE"/>
              <a:t> in portal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BE64C507-41E5-417C-A3F0-1CAD1FB3D16C}"/>
              </a:ext>
            </a:extLst>
          </p:cNvPr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pPr algn="l"/>
            <a:r>
              <a:rPr lang="sv-SE" err="1"/>
              <a:t>This</a:t>
            </a:r>
            <a:r>
              <a:rPr lang="sv-SE"/>
              <a:t> </a:t>
            </a:r>
            <a:r>
              <a:rPr lang="sv-SE" err="1"/>
              <a:t>view</a:t>
            </a:r>
            <a:r>
              <a:rPr lang="sv-SE"/>
              <a:t> is for a team to </a:t>
            </a:r>
            <a:r>
              <a:rPr lang="sv-SE" err="1"/>
              <a:t>see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</a:t>
            </a:r>
            <a:r>
              <a:rPr lang="sv-SE" err="1"/>
              <a:t>week’s</a:t>
            </a:r>
            <a:r>
              <a:rPr lang="sv-SE"/>
              <a:t> index in an </a:t>
            </a:r>
            <a:r>
              <a:rPr lang="sv-SE" err="1"/>
              <a:t>easy</a:t>
            </a:r>
            <a:r>
              <a:rPr lang="sv-SE"/>
              <a:t> </a:t>
            </a:r>
            <a:r>
              <a:rPr lang="sv-SE" err="1"/>
              <a:t>way</a:t>
            </a:r>
            <a:r>
              <a:rPr lang="sv-SE"/>
              <a:t>.</a:t>
            </a:r>
          </a:p>
          <a:p>
            <a:pPr algn="l"/>
            <a:endParaRPr lang="sv-SE"/>
          </a:p>
        </p:txBody>
      </p:sp>
      <p:pic>
        <p:nvPicPr>
          <p:cNvPr id="16" name="Platshållare för bild 15">
            <a:extLst>
              <a:ext uri="{FF2B5EF4-FFF2-40B4-BE49-F238E27FC236}">
                <a16:creationId xmlns:a16="http://schemas.microsoft.com/office/drawing/2014/main" id="{82F5239F-08C4-4AA6-A16A-1ECE3F5EA260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4"/>
          <a:srcRect l="298" t="18792" r="-298" b="22554"/>
          <a:stretch/>
        </p:blipFill>
        <p:spPr>
          <a:xfrm>
            <a:off x="8299327" y="2070912"/>
            <a:ext cx="3557711" cy="255244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AD4C2240-9C14-4AC6-8EB6-7F2A21243511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r>
              <a:rPr lang="sv-SE"/>
              <a:t>Team </a:t>
            </a:r>
            <a:r>
              <a:rPr lang="sv-SE" err="1"/>
              <a:t>view</a:t>
            </a:r>
            <a:r>
              <a:rPr lang="sv-SE"/>
              <a:t> in </a:t>
            </a:r>
            <a:r>
              <a:rPr lang="sv-SE" err="1"/>
              <a:t>app</a:t>
            </a:r>
            <a:endParaRPr lang="sv-SE"/>
          </a:p>
        </p:txBody>
      </p:sp>
      <p:pic>
        <p:nvPicPr>
          <p:cNvPr id="12" name="Platshållare för bild 11" descr="En bild som visar bord&#10;&#10;Automatiskt genererad beskrivning">
            <a:extLst>
              <a:ext uri="{FF2B5EF4-FFF2-40B4-BE49-F238E27FC236}">
                <a16:creationId xmlns:a16="http://schemas.microsoft.com/office/drawing/2014/main" id="{905B6CD6-54D3-7041-8126-5133B52B8A0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/>
          <a:srcRect l="15931" t="1592" r="10329" b="2168"/>
          <a:stretch/>
        </p:blipFill>
        <p:spPr>
          <a:xfrm>
            <a:off x="345550" y="2070912"/>
            <a:ext cx="3557711" cy="255244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9670B97C-465A-E947-8C99-937462F17F71}"/>
              </a:ext>
            </a:extLst>
          </p:cNvPr>
          <p:cNvSpPr txBox="1"/>
          <p:nvPr/>
        </p:nvSpPr>
        <p:spPr>
          <a:xfrm>
            <a:off x="334962" y="956281"/>
            <a:ext cx="10225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/>
              <a:t>An index is a group of questions put together so that the results of the questions can be followed over time or compared as one score. In &amp;frankly you can use standard packages with a pre-programmed index or create your own index. </a:t>
            </a:r>
            <a:br>
              <a:rPr lang="sv-SE" sz="1400"/>
            </a:br>
            <a:br>
              <a:rPr lang="sv-SE" sz="1400"/>
            </a:br>
            <a:r>
              <a:rPr lang="sv-SE" sz="1400"/>
              <a:t>The index is reported in three main views.</a:t>
            </a:r>
            <a:endParaRPr lang="sv-SE" sz="140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1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BC54C30-2F1D-400B-A730-2361A7D1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Creating an index in &amp;</a:t>
            </a:r>
            <a:r>
              <a:rPr lang="sv-SE" err="1"/>
              <a:t>frankly</a:t>
            </a: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ED0BB63-6419-4502-B090-790CB02C8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Step by step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DAF49A8-FAB8-41B3-B208-9F289F1F78D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/>
              <a:t>Create or open a pulse in the </a:t>
            </a:r>
            <a:r>
              <a:rPr lang="sv-SE" dirty="0" err="1"/>
              <a:t>section</a:t>
            </a:r>
            <a:r>
              <a:rPr lang="sv-SE" dirty="0"/>
              <a:t> ”</a:t>
            </a:r>
            <a:r>
              <a:rPr lang="sv-SE" dirty="0" err="1"/>
              <a:t>Pulse library</a:t>
            </a:r>
            <a:r>
              <a:rPr lang="sv-SE" dirty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/>
              <a:t>Switch on the KPI </a:t>
            </a:r>
            <a:r>
              <a:rPr lang="sv-SE" dirty="0" err="1"/>
              <a:t>circle</a:t>
            </a:r>
            <a:r>
              <a:rPr lang="sv-SE" dirty="0"/>
              <a:t> to </a:t>
            </a:r>
            <a:r>
              <a:rPr lang="sv-SE" dirty="0" err="1"/>
              <a:t>activate</a:t>
            </a:r>
            <a:r>
              <a:rPr lang="sv-SE" dirty="0"/>
              <a:t> the Index </a:t>
            </a:r>
            <a:r>
              <a:rPr lang="sv-SE" dirty="0" err="1"/>
              <a:t>function</a:t>
            </a:r>
            <a:endParaRPr lang="sv-SE" dirty="0"/>
          </a:p>
          <a:p>
            <a:pPr marL="342900" indent="-342900">
              <a:buFont typeface="+mj-lt"/>
              <a:buAutoNum type="arabicPeriod"/>
            </a:pP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question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red box </a:t>
            </a:r>
            <a:r>
              <a:rPr lang="sv-SE" dirty="0" err="1"/>
              <a:t>below</a:t>
            </a:r>
            <a:r>
              <a:rPr lang="sv-SE" dirty="0"/>
              <a:t> the template </a:t>
            </a:r>
            <a:r>
              <a:rPr lang="sv-SE" dirty="0" err="1"/>
              <a:t>can</a:t>
            </a:r>
            <a:r>
              <a:rPr lang="sv-SE" dirty="0"/>
              <a:t> be added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index. (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excluded</a:t>
            </a:r>
            <a:r>
              <a:rPr lang="sv-SE" dirty="0"/>
              <a:t> </a:t>
            </a:r>
            <a:r>
              <a:rPr lang="sv-SE" dirty="0" err="1"/>
              <a:t>since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 </a:t>
            </a:r>
            <a:r>
              <a:rPr lang="sv-SE" dirty="0" err="1"/>
              <a:t>can't</a:t>
            </a:r>
            <a:r>
              <a:rPr lang="sv-SE" dirty="0"/>
              <a:t> be </a:t>
            </a:r>
            <a:r>
              <a:rPr lang="sv-SE" dirty="0" err="1"/>
              <a:t>converted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a </a:t>
            </a:r>
            <a:r>
              <a:rPr lang="sv-SE" dirty="0" err="1"/>
              <a:t>numerical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sv-SE" dirty="0" err="1"/>
              <a:t>Select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 by </a:t>
            </a:r>
            <a:r>
              <a:rPr lang="sv-SE" dirty="0" err="1"/>
              <a:t>ticking</a:t>
            </a:r>
            <a:r>
              <a:rPr lang="sv-SE" dirty="0"/>
              <a:t> the red box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err="1"/>
              <a:t>Done</a:t>
            </a:r>
            <a:r>
              <a:rPr lang="sv-SE" dirty="0"/>
              <a:t>!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3E4ADF3D-2C03-464F-B1B3-6A505A4FDF4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023" r="31039"/>
          <a:stretch/>
        </p:blipFill>
        <p:spPr>
          <a:xfrm>
            <a:off x="345551" y="341435"/>
            <a:ext cx="5345566" cy="6168144"/>
          </a:xfr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062BFAA-2876-44AA-A228-A8F74E481DA5}"/>
              </a:ext>
            </a:extLst>
          </p:cNvPr>
          <p:cNvSpPr/>
          <p:nvPr/>
        </p:nvSpPr>
        <p:spPr>
          <a:xfrm>
            <a:off x="265005" y="4862253"/>
            <a:ext cx="5724504" cy="914400"/>
          </a:xfrm>
          <a:prstGeom prst="rect">
            <a:avLst/>
          </a:prstGeom>
          <a:noFill/>
          <a:ln w="38100">
            <a:solidFill>
              <a:srgbClr val="C3365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6" descr="En bild som visar skärmbild&#10;&#10;Beskrivning genererad med mycket hög exakthet">
            <a:extLst>
              <a:ext uri="{FF2B5EF4-FFF2-40B4-BE49-F238E27FC236}">
                <a16:creationId xmlns:a16="http://schemas.microsoft.com/office/drawing/2014/main" id="{B98D7A65-BD13-4BEF-91F2-C01FF9347F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34" r="-234" b="27031"/>
          <a:stretch/>
        </p:blipFill>
        <p:spPr>
          <a:xfrm>
            <a:off x="308076" y="516320"/>
            <a:ext cx="5345571" cy="618212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44C93E-1E26-47EB-9F78-5E5F1B21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The index </a:t>
            </a:r>
            <a:r>
              <a:rPr lang="sv-SE" err="1"/>
              <a:t>value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3139C5A-C1C7-4C58-A687-0209533FD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err="1">
                <a:cs typeface="Arial"/>
              </a:rPr>
              <a:t>Understanding</a:t>
            </a:r>
            <a:r>
              <a:rPr lang="sv-SE">
                <a:cs typeface="Arial"/>
              </a:rPr>
              <a:t> the </a:t>
            </a:r>
            <a:r>
              <a:rPr lang="sv-SE" err="1">
                <a:cs typeface="Arial"/>
              </a:rPr>
              <a:t>numbers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80C878-5C7C-4B4C-B32A-CE4324A1C61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23520" indent="-223520">
              <a:buFont typeface="Arial"/>
              <a:buChar char="•"/>
            </a:pPr>
            <a:r>
              <a:rPr lang="sv-SE" dirty="0"/>
              <a:t>The KPI is </a:t>
            </a:r>
            <a:r>
              <a:rPr lang="sv-SE" dirty="0" err="1"/>
              <a:t>reported</a:t>
            </a:r>
            <a:r>
              <a:rPr lang="sv-SE" dirty="0"/>
              <a:t> on a </a:t>
            </a:r>
            <a:r>
              <a:rPr lang="sv-SE" dirty="0" err="1"/>
              <a:t>scale</a:t>
            </a:r>
            <a:r>
              <a:rPr lang="sv-SE" dirty="0"/>
              <a:t> from 0 to 100</a:t>
            </a:r>
            <a:endParaRPr lang="en-US" dirty="0"/>
          </a:p>
          <a:p>
            <a:pPr marL="223520" indent="-223520">
              <a:buFont typeface="Arial"/>
              <a:buChar char="•"/>
            </a:pPr>
            <a:r>
              <a:rPr lang="sv-SE" dirty="0"/>
              <a:t>The KPI </a:t>
            </a:r>
            <a:r>
              <a:rPr lang="sv-SE" dirty="0" err="1"/>
              <a:t>value</a:t>
            </a:r>
            <a:r>
              <a:rPr lang="sv-SE" dirty="0"/>
              <a:t> is the </a:t>
            </a:r>
            <a:r>
              <a:rPr lang="sv-SE" dirty="0" err="1"/>
              <a:t>average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 for all </a:t>
            </a:r>
            <a:r>
              <a:rPr lang="sv-SE" dirty="0" err="1"/>
              <a:t>questions</a:t>
            </a:r>
            <a:r>
              <a:rPr lang="sv-SE" dirty="0"/>
              <a:t> </a:t>
            </a:r>
            <a:r>
              <a:rPr lang="sv-SE" dirty="0" err="1"/>
              <a:t>included</a:t>
            </a:r>
          </a:p>
          <a:p>
            <a:pPr marL="223520" indent="-223520">
              <a:buFont typeface="Arial"/>
              <a:buChar char="•"/>
            </a:pP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question</a:t>
            </a:r>
            <a:r>
              <a:rPr lang="sv-SE" dirty="0"/>
              <a:t> in the index </a:t>
            </a:r>
            <a:r>
              <a:rPr lang="sv-SE" dirty="0" err="1"/>
              <a:t>have</a:t>
            </a:r>
            <a:r>
              <a:rPr lang="sv-SE" dirty="0"/>
              <a:t> the same </a:t>
            </a:r>
            <a:r>
              <a:rPr lang="sv-SE" dirty="0" err="1"/>
              <a:t>weight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five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 in an index, 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question</a:t>
            </a:r>
            <a:r>
              <a:rPr lang="sv-SE" dirty="0"/>
              <a:t> </a:t>
            </a:r>
            <a:r>
              <a:rPr lang="sv-SE" dirty="0" err="1"/>
              <a:t>weighs</a:t>
            </a:r>
            <a:r>
              <a:rPr lang="sv-SE" dirty="0"/>
              <a:t> 1/5</a:t>
            </a:r>
          </a:p>
          <a:p>
            <a:pPr marL="223520" indent="-223520">
              <a:buFont typeface="Arial"/>
            </a:pPr>
            <a:r>
              <a:rPr lang="sv-SE" dirty="0"/>
              <a:t>The score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question</a:t>
            </a:r>
            <a:r>
              <a:rPr lang="sv-SE" dirty="0"/>
              <a:t> is </a:t>
            </a:r>
            <a:r>
              <a:rPr lang="sv-SE" dirty="0" err="1"/>
              <a:t>calculated</a:t>
            </a:r>
            <a:r>
              <a:rPr lang="sv-SE" dirty="0"/>
              <a:t> </a:t>
            </a:r>
            <a:r>
              <a:rPr lang="sv-SE" dirty="0" err="1"/>
              <a:t>according</a:t>
            </a:r>
            <a:r>
              <a:rPr lang="sv-SE" dirty="0"/>
              <a:t> to the </a:t>
            </a:r>
            <a:r>
              <a:rPr lang="sv-SE" dirty="0" err="1"/>
              <a:t>question</a:t>
            </a:r>
            <a:r>
              <a:rPr lang="sv-SE" dirty="0"/>
              <a:t> template. </a:t>
            </a:r>
            <a:r>
              <a:rPr lang="sv-SE" dirty="0" err="1"/>
              <a:t>Please</a:t>
            </a:r>
            <a:r>
              <a:rPr lang="sv-SE" dirty="0"/>
              <a:t>, </a:t>
            </a:r>
            <a:r>
              <a:rPr lang="sv-SE" dirty="0" err="1"/>
              <a:t>see</a:t>
            </a:r>
            <a:r>
              <a:rPr lang="sv-SE" dirty="0"/>
              <a:t> the </a:t>
            </a:r>
            <a:r>
              <a:rPr lang="sv-SE" dirty="0" err="1"/>
              <a:t>slides</a:t>
            </a:r>
            <a:r>
              <a:rPr lang="sv-SE" dirty="0"/>
              <a:t> </a:t>
            </a:r>
            <a:r>
              <a:rPr lang="sv-SE" dirty="0" err="1"/>
              <a:t>below</a:t>
            </a:r>
            <a:r>
              <a:rPr lang="sv-SE" dirty="0"/>
              <a:t> for </a:t>
            </a:r>
            <a:r>
              <a:rPr lang="sv-SE" dirty="0" err="1"/>
              <a:t>further</a:t>
            </a:r>
            <a:r>
              <a:rPr lang="sv-SE" dirty="0"/>
              <a:t> </a:t>
            </a:r>
            <a:r>
              <a:rPr lang="sv-SE" dirty="0" err="1"/>
              <a:t>explanation</a:t>
            </a:r>
            <a:r>
              <a:rPr lang="sv-SE" dirty="0"/>
              <a:t> on </a:t>
            </a:r>
            <a:r>
              <a:rPr lang="sv-SE" dirty="0" err="1"/>
              <a:t>each</a:t>
            </a:r>
            <a:r>
              <a:rPr lang="sv-SE" dirty="0"/>
              <a:t> template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864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B28B67-5E68-4F1F-9511-98F7B3DBAC2F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buFont typeface="Arial" charset="0"/>
            </a:pPr>
            <a:r>
              <a:rPr lang="sv-SE" sz="2000">
                <a:solidFill>
                  <a:schemeClr val="accent1"/>
                </a:solidFill>
              </a:rPr>
              <a:t>Templates: </a:t>
            </a:r>
            <a:r>
              <a:rPr lang="sv-SE" sz="2000" err="1">
                <a:solidFill>
                  <a:schemeClr val="accent1"/>
                </a:solidFill>
              </a:rPr>
              <a:t>Growing</a:t>
            </a:r>
            <a:r>
              <a:rPr lang="sv-SE" sz="2000">
                <a:solidFill>
                  <a:schemeClr val="accent1"/>
                </a:solidFill>
              </a:rPr>
              <a:t> and Dilemma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7A0F27-EE78-4853-B7AD-56278421CC68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err="1"/>
              <a:t>Average</a:t>
            </a:r>
            <a:r>
              <a:rPr lang="sv-SE"/>
              <a:t> </a:t>
            </a:r>
            <a:r>
              <a:rPr lang="sv-SE" err="1"/>
              <a:t>value</a:t>
            </a:r>
            <a:r>
              <a:rPr lang="sv-SE"/>
              <a:t> on a </a:t>
            </a:r>
            <a:r>
              <a:rPr lang="sv-SE" err="1"/>
              <a:t>scale</a:t>
            </a:r>
            <a:r>
              <a:rPr lang="sv-SE"/>
              <a:t> from 0-100 is </a:t>
            </a:r>
            <a:r>
              <a:rPr lang="sv-SE" err="1"/>
              <a:t>entered</a:t>
            </a:r>
            <a:r>
              <a:rPr lang="sv-SE"/>
              <a:t> </a:t>
            </a:r>
            <a:r>
              <a:rPr lang="sv-SE" err="1"/>
              <a:t>into</a:t>
            </a:r>
            <a:r>
              <a:rPr lang="sv-SE"/>
              <a:t> the index.</a:t>
            </a:r>
          </a:p>
        </p:txBody>
      </p:sp>
      <p:pic>
        <p:nvPicPr>
          <p:cNvPr id="8" name="Picture 15" descr="Skärmavbild 2016-05-09 kl. 20.49.20.png">
            <a:extLst>
              <a:ext uri="{FF2B5EF4-FFF2-40B4-BE49-F238E27FC236}">
                <a16:creationId xmlns:a16="http://schemas.microsoft.com/office/drawing/2014/main" id="{813EB745-9A56-4580-978F-1A5D1238515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r="657"/>
          <a:stretch>
            <a:fillRect/>
          </a:stretch>
        </p:blipFill>
        <p:spPr>
          <a:xfrm>
            <a:off x="1012825" y="2454275"/>
            <a:ext cx="1924050" cy="3443288"/>
          </a:xfrm>
          <a:prstGeom prst="rect">
            <a:avLst/>
          </a:prstGeom>
        </p:spPr>
      </p:pic>
      <p:pic>
        <p:nvPicPr>
          <p:cNvPr id="9" name="Picture 4" descr="Skärmavbild 2016-05-02 kl. 23.10.03.png">
            <a:extLst>
              <a:ext uri="{FF2B5EF4-FFF2-40B4-BE49-F238E27FC236}">
                <a16:creationId xmlns:a16="http://schemas.microsoft.com/office/drawing/2014/main" id="{4730F715-4505-4046-8A6F-6C2D17D396DF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" r="676"/>
          <a:stretch>
            <a:fillRect/>
          </a:stretch>
        </p:blipFill>
        <p:spPr>
          <a:xfrm>
            <a:off x="3568700" y="2454275"/>
            <a:ext cx="1924050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4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C3964F-06A9-4975-9598-9BEAD6264D7C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charset="0"/>
            </a:pPr>
            <a:r>
              <a:rPr lang="sv-SE" sz="2000">
                <a:solidFill>
                  <a:schemeClr val="accent1"/>
                </a:solidFill>
              </a:rPr>
              <a:t>Template: </a:t>
            </a:r>
            <a:r>
              <a:rPr lang="sv-SE" sz="2000" err="1">
                <a:solidFill>
                  <a:schemeClr val="accent1"/>
                </a:solidFill>
              </a:rPr>
              <a:t>Binary</a:t>
            </a:r>
            <a:r>
              <a:rPr lang="sv-SE" sz="2000">
                <a:solidFill>
                  <a:schemeClr val="accent1"/>
                </a:solidFill>
              </a:rPr>
              <a:t> and </a:t>
            </a:r>
            <a:r>
              <a:rPr lang="sv-SE" sz="2000" err="1">
                <a:solidFill>
                  <a:schemeClr val="accent1"/>
                </a:solidFill>
              </a:rPr>
              <a:t>Binary</a:t>
            </a:r>
            <a:r>
              <a:rPr lang="sv-SE" sz="2000">
                <a:solidFill>
                  <a:schemeClr val="accent1"/>
                </a:solidFill>
              </a:rPr>
              <a:t> </a:t>
            </a:r>
            <a:r>
              <a:rPr lang="sv-SE" sz="2000" err="1">
                <a:solidFill>
                  <a:schemeClr val="accent1"/>
                </a:solidFill>
              </a:rPr>
              <a:t>picture</a:t>
            </a:r>
            <a:endParaRPr lang="sv-SE" sz="2000">
              <a:solidFill>
                <a:schemeClr val="accent1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1745EB-8A01-4E38-8777-660BEF8A5100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err="1"/>
              <a:t>Average</a:t>
            </a:r>
            <a:r>
              <a:rPr lang="sv-SE"/>
              <a:t> </a:t>
            </a:r>
            <a:r>
              <a:rPr lang="sv-SE" err="1"/>
              <a:t>value</a:t>
            </a:r>
            <a:r>
              <a:rPr lang="sv-SE"/>
              <a:t> on a </a:t>
            </a:r>
            <a:r>
              <a:rPr lang="sv-SE" err="1"/>
              <a:t>scale</a:t>
            </a:r>
            <a:r>
              <a:rPr lang="sv-SE"/>
              <a:t> from 0-100 is </a:t>
            </a:r>
            <a:r>
              <a:rPr lang="sv-SE" err="1"/>
              <a:t>entered</a:t>
            </a:r>
            <a:r>
              <a:rPr lang="sv-SE"/>
              <a:t> </a:t>
            </a:r>
            <a:r>
              <a:rPr lang="sv-SE" err="1"/>
              <a:t>into</a:t>
            </a:r>
            <a:r>
              <a:rPr lang="sv-SE"/>
              <a:t> the index.</a:t>
            </a:r>
          </a:p>
          <a:p>
            <a:r>
              <a:rPr lang="sv-SE"/>
              <a:t>INDEX = #YES / (#YES + #NO)</a:t>
            </a:r>
          </a:p>
          <a:p>
            <a:endParaRPr lang="sv-SE"/>
          </a:p>
          <a:p>
            <a:endParaRPr lang="sv-SE"/>
          </a:p>
        </p:txBody>
      </p:sp>
      <p:pic>
        <p:nvPicPr>
          <p:cNvPr id="8" name="Picture 8" descr="Skärmavbild 2016-05-09 kl. 20.59.31.png">
            <a:extLst>
              <a:ext uri="{FF2B5EF4-FFF2-40B4-BE49-F238E27FC236}">
                <a16:creationId xmlns:a16="http://schemas.microsoft.com/office/drawing/2014/main" id="{6ED69A18-0052-4D65-B74F-BC00ACDE73A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" r="349"/>
          <a:stretch>
            <a:fillRect/>
          </a:stretch>
        </p:blipFill>
        <p:spPr>
          <a:xfrm>
            <a:off x="1012825" y="2454275"/>
            <a:ext cx="1924050" cy="3443288"/>
          </a:xfrm>
          <a:prstGeom prst="rect">
            <a:avLst/>
          </a:prstGeom>
        </p:spPr>
      </p:pic>
      <p:pic>
        <p:nvPicPr>
          <p:cNvPr id="9" name="Picture 7" descr="Skärmavbild 2016-05-09 kl. 20.52.36.png">
            <a:extLst>
              <a:ext uri="{FF2B5EF4-FFF2-40B4-BE49-F238E27FC236}">
                <a16:creationId xmlns:a16="http://schemas.microsoft.com/office/drawing/2014/main" id="{4C7203A9-A538-40C8-B6B5-B72AFB24996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" r="367"/>
          <a:stretch>
            <a:fillRect/>
          </a:stretch>
        </p:blipFill>
        <p:spPr>
          <a:xfrm>
            <a:off x="3568700" y="2454275"/>
            <a:ext cx="1924050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5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BF819D-8597-403A-8B81-78DAF70B46C8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charset="0"/>
            </a:pPr>
            <a:r>
              <a:rPr lang="sv-SE" sz="2000">
                <a:solidFill>
                  <a:schemeClr val="accent1"/>
                </a:solidFill>
              </a:rPr>
              <a:t>Templates: Super </a:t>
            </a:r>
            <a:r>
              <a:rPr lang="sv-SE" sz="2000" err="1">
                <a:solidFill>
                  <a:schemeClr val="accent1"/>
                </a:solidFill>
              </a:rPr>
              <a:t>binary</a:t>
            </a:r>
            <a:r>
              <a:rPr lang="sv-SE" sz="2000">
                <a:solidFill>
                  <a:schemeClr val="accent1"/>
                </a:solidFill>
              </a:rPr>
              <a:t> and </a:t>
            </a:r>
            <a:r>
              <a:rPr lang="sv-SE" sz="2000" err="1">
                <a:solidFill>
                  <a:schemeClr val="accent1"/>
                </a:solidFill>
              </a:rPr>
              <a:t>Map</a:t>
            </a:r>
            <a:endParaRPr lang="sv-SE" sz="2000">
              <a:solidFill>
                <a:schemeClr val="accent1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047011-4714-4341-B66D-5DE205FDC140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944840" y="2828695"/>
            <a:ext cx="5737643" cy="9119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Super </a:t>
            </a:r>
            <a:r>
              <a:rPr lang="sv-SE" err="1"/>
              <a:t>binary</a:t>
            </a:r>
            <a:r>
              <a:rPr lang="sv-SE"/>
              <a:t>: </a:t>
            </a:r>
            <a:r>
              <a:rPr lang="sv-SE" err="1"/>
              <a:t>Share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 "</a:t>
            </a:r>
            <a:r>
              <a:rPr lang="sv-SE" err="1"/>
              <a:t>thumbs</a:t>
            </a:r>
            <a:r>
              <a:rPr lang="sv-SE"/>
              <a:t> </a:t>
            </a:r>
            <a:r>
              <a:rPr lang="sv-SE" err="1"/>
              <a:t>up</a:t>
            </a:r>
            <a:r>
              <a:rPr lang="sv-SE"/>
              <a:t>" is </a:t>
            </a:r>
            <a:r>
              <a:rPr lang="sv-SE" err="1"/>
              <a:t>counted</a:t>
            </a:r>
            <a:r>
              <a:rPr lang="sv-SE"/>
              <a:t> </a:t>
            </a:r>
            <a:r>
              <a:rPr lang="sv-SE" err="1"/>
              <a:t>into</a:t>
            </a:r>
            <a:r>
              <a:rPr lang="sv-SE"/>
              <a:t> the index</a:t>
            </a:r>
          </a:p>
          <a:p>
            <a:r>
              <a:rPr lang="sv-SE" err="1"/>
              <a:t>Map</a:t>
            </a:r>
            <a:r>
              <a:rPr lang="sv-SE"/>
              <a:t>: </a:t>
            </a:r>
            <a:r>
              <a:rPr lang="sv-SE" err="1"/>
              <a:t>Average</a:t>
            </a:r>
            <a:r>
              <a:rPr lang="sv-SE"/>
              <a:t> </a:t>
            </a:r>
            <a:r>
              <a:rPr lang="sv-SE" err="1"/>
              <a:t>value</a:t>
            </a:r>
            <a:r>
              <a:rPr lang="sv-SE"/>
              <a:t> on a </a:t>
            </a:r>
            <a:r>
              <a:rPr lang="sv-SE" err="1"/>
              <a:t>scale</a:t>
            </a:r>
            <a:r>
              <a:rPr lang="sv-SE"/>
              <a:t> from 0-100 is </a:t>
            </a:r>
            <a:r>
              <a:rPr lang="sv-SE" err="1"/>
              <a:t>entered</a:t>
            </a:r>
            <a:r>
              <a:rPr lang="sv-SE"/>
              <a:t> </a:t>
            </a:r>
            <a:r>
              <a:rPr lang="sv-SE" err="1"/>
              <a:t>into</a:t>
            </a:r>
            <a:r>
              <a:rPr lang="sv-SE"/>
              <a:t> the index. X-</a:t>
            </a:r>
            <a:r>
              <a:rPr lang="sv-SE" err="1"/>
              <a:t>axis</a:t>
            </a:r>
            <a:r>
              <a:rPr lang="sv-SE"/>
              <a:t> and Y-</a:t>
            </a:r>
            <a:r>
              <a:rPr lang="sv-SE" err="1"/>
              <a:t>axis</a:t>
            </a:r>
            <a:r>
              <a:rPr lang="sv-SE"/>
              <a:t> </a:t>
            </a:r>
            <a:r>
              <a:rPr lang="sv-SE" err="1"/>
              <a:t>combined</a:t>
            </a:r>
            <a:r>
              <a:rPr lang="sv-SE"/>
              <a:t> or </a:t>
            </a:r>
            <a:r>
              <a:rPr lang="sv-SE" err="1"/>
              <a:t>only</a:t>
            </a:r>
            <a:r>
              <a:rPr lang="sv-SE"/>
              <a:t> </a:t>
            </a:r>
            <a:r>
              <a:rPr lang="sv-SE" err="1"/>
              <a:t>one</a:t>
            </a:r>
            <a:r>
              <a:rPr lang="sv-SE"/>
              <a:t> </a:t>
            </a:r>
            <a:r>
              <a:rPr lang="sv-SE" err="1"/>
              <a:t>axis</a:t>
            </a:r>
            <a:r>
              <a:rPr lang="sv-SE"/>
              <a:t> </a:t>
            </a:r>
            <a:r>
              <a:rPr lang="sv-SE" err="1"/>
              <a:t>may</a:t>
            </a:r>
            <a:r>
              <a:rPr lang="sv-SE"/>
              <a:t> be </a:t>
            </a:r>
            <a:r>
              <a:rPr lang="sv-SE" err="1"/>
              <a:t>entered</a:t>
            </a:r>
            <a:r>
              <a:rPr lang="sv-SE"/>
              <a:t> in the index.</a:t>
            </a:r>
            <a:endParaRPr lang="sv-SE">
              <a:cs typeface="Arial"/>
            </a:endParaRPr>
          </a:p>
        </p:txBody>
      </p:sp>
      <p:pic>
        <p:nvPicPr>
          <p:cNvPr id="9" name="Picture 6" descr="Skärmavbild 2016-05-09 kl. 20.52.57.png">
            <a:extLst>
              <a:ext uri="{FF2B5EF4-FFF2-40B4-BE49-F238E27FC236}">
                <a16:creationId xmlns:a16="http://schemas.microsoft.com/office/drawing/2014/main" id="{289B2BF3-2644-45AF-83AB-0AFE7512E47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" r="863"/>
          <a:stretch>
            <a:fillRect/>
          </a:stretch>
        </p:blipFill>
        <p:spPr>
          <a:xfrm>
            <a:off x="1012825" y="2454275"/>
            <a:ext cx="1924050" cy="3443288"/>
          </a:xfrm>
          <a:prstGeom prst="rect">
            <a:avLst/>
          </a:prstGeom>
        </p:spPr>
      </p:pic>
      <p:pic>
        <p:nvPicPr>
          <p:cNvPr id="10" name="Picture 6" descr="Skärmavbild 2016-05-09 kl. 08.28.13.png">
            <a:extLst>
              <a:ext uri="{FF2B5EF4-FFF2-40B4-BE49-F238E27FC236}">
                <a16:creationId xmlns:a16="http://schemas.microsoft.com/office/drawing/2014/main" id="{C408FC95-F9D3-42D4-84F1-B0EE888A6546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" r="531"/>
          <a:stretch>
            <a:fillRect/>
          </a:stretch>
        </p:blipFill>
        <p:spPr>
          <a:xfrm>
            <a:off x="3568700" y="2454275"/>
            <a:ext cx="1924050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6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E1A1E3E-04D3-41DE-B460-F9799B1618AF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charset="0"/>
            </a:pPr>
            <a:r>
              <a:rPr lang="sv-SE" sz="2000">
                <a:solidFill>
                  <a:schemeClr val="accent1"/>
                </a:solidFill>
              </a:rPr>
              <a:t>Template: Slider and Meter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3CE3C1-C8CE-434C-945F-968B9FDBEEA1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944841" y="2828695"/>
            <a:ext cx="4946072" cy="9119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err="1"/>
              <a:t>Average</a:t>
            </a:r>
            <a:r>
              <a:rPr lang="sv-SE"/>
              <a:t> </a:t>
            </a:r>
            <a:r>
              <a:rPr lang="sv-SE" err="1"/>
              <a:t>value</a:t>
            </a:r>
            <a:r>
              <a:rPr lang="sv-SE"/>
              <a:t> on a </a:t>
            </a:r>
            <a:r>
              <a:rPr lang="sv-SE" err="1"/>
              <a:t>scale</a:t>
            </a:r>
            <a:r>
              <a:rPr lang="sv-SE"/>
              <a:t> from 0-100 is </a:t>
            </a:r>
            <a:r>
              <a:rPr lang="sv-SE" err="1"/>
              <a:t>entered</a:t>
            </a:r>
            <a:r>
              <a:rPr lang="sv-SE"/>
              <a:t> </a:t>
            </a:r>
            <a:r>
              <a:rPr lang="sv-SE" err="1"/>
              <a:t>into</a:t>
            </a:r>
            <a:r>
              <a:rPr lang="sv-SE"/>
              <a:t> the index. Parts </a:t>
            </a:r>
            <a:r>
              <a:rPr lang="sv-SE" err="1"/>
              <a:t>of</a:t>
            </a:r>
            <a:r>
              <a:rPr lang="sv-SE"/>
              <a:t> the </a:t>
            </a:r>
            <a:r>
              <a:rPr lang="sv-SE" err="1"/>
              <a:t>answers</a:t>
            </a:r>
            <a:r>
              <a:rPr lang="sv-SE"/>
              <a:t> </a:t>
            </a:r>
            <a:r>
              <a:rPr lang="sv-SE" err="1"/>
              <a:t>are</a:t>
            </a:r>
            <a:r>
              <a:rPr lang="sv-SE"/>
              <a:t> </a:t>
            </a:r>
            <a:r>
              <a:rPr lang="sv-SE" err="1"/>
              <a:t>calculated</a:t>
            </a:r>
            <a:r>
              <a:rPr lang="sv-SE"/>
              <a:t> as </a:t>
            </a:r>
            <a:r>
              <a:rPr lang="sv-SE" err="1"/>
              <a:t>one</a:t>
            </a:r>
            <a:r>
              <a:rPr lang="sv-SE"/>
              <a:t> score </a:t>
            </a:r>
            <a:r>
              <a:rPr lang="sv-SE" err="1"/>
              <a:t>before</a:t>
            </a:r>
            <a:r>
              <a:rPr lang="sv-SE"/>
              <a:t> </a:t>
            </a:r>
            <a:r>
              <a:rPr lang="sv-SE" err="1"/>
              <a:t>enterd</a:t>
            </a:r>
            <a:r>
              <a:rPr lang="sv-SE"/>
              <a:t> </a:t>
            </a:r>
            <a:r>
              <a:rPr lang="sv-SE" err="1"/>
              <a:t>into</a:t>
            </a:r>
            <a:r>
              <a:rPr lang="sv-SE"/>
              <a:t> the index.</a:t>
            </a:r>
          </a:p>
        </p:txBody>
      </p:sp>
      <p:pic>
        <p:nvPicPr>
          <p:cNvPr id="8" name="Picture 12" descr="Skärmavbild 2016-05-09 kl. 20.50.44.png">
            <a:extLst>
              <a:ext uri="{FF2B5EF4-FFF2-40B4-BE49-F238E27FC236}">
                <a16:creationId xmlns:a16="http://schemas.microsoft.com/office/drawing/2014/main" id="{7FD2CC21-7D45-4EBC-90BB-D67F8A6B1E2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" r="801"/>
          <a:stretch>
            <a:fillRect/>
          </a:stretch>
        </p:blipFill>
        <p:spPr>
          <a:xfrm>
            <a:off x="1012825" y="2454275"/>
            <a:ext cx="1924050" cy="3443288"/>
          </a:xfrm>
          <a:prstGeom prst="rect">
            <a:avLst/>
          </a:prstGeom>
        </p:spPr>
      </p:pic>
      <p:pic>
        <p:nvPicPr>
          <p:cNvPr id="10" name="Picture 7" descr="Skärmavbild 2016-05-09 kl. 20.51.02.png">
            <a:extLst>
              <a:ext uri="{FF2B5EF4-FFF2-40B4-BE49-F238E27FC236}">
                <a16:creationId xmlns:a16="http://schemas.microsoft.com/office/drawing/2014/main" id="{49677366-4638-4F00-B6AA-F237D0DD8A7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" r="594"/>
          <a:stretch>
            <a:fillRect/>
          </a:stretch>
        </p:blipFill>
        <p:spPr>
          <a:xfrm>
            <a:off x="3568700" y="2454275"/>
            <a:ext cx="1924050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CAC64C-2D97-4387-B1AA-4D4FBD30431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944841" y="1743484"/>
            <a:ext cx="5922039" cy="45125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charset="0"/>
            </a:pPr>
            <a:r>
              <a:rPr lang="sv-SE" sz="2000">
                <a:solidFill>
                  <a:schemeClr val="accent1"/>
                </a:solidFill>
              </a:rPr>
              <a:t>Template: </a:t>
            </a:r>
            <a:r>
              <a:rPr lang="sv-SE" sz="2000" err="1">
                <a:solidFill>
                  <a:schemeClr val="accent1"/>
                </a:solidFill>
              </a:rPr>
              <a:t>Work</a:t>
            </a:r>
            <a:r>
              <a:rPr lang="sv-SE" sz="2000">
                <a:solidFill>
                  <a:schemeClr val="accent1"/>
                </a:solidFill>
              </a:rPr>
              <a:t> </a:t>
            </a:r>
            <a:r>
              <a:rPr lang="sv-SE" sz="2000" err="1">
                <a:solidFill>
                  <a:schemeClr val="accent1"/>
                </a:solidFill>
              </a:rPr>
              <a:t>life</a:t>
            </a:r>
            <a:r>
              <a:rPr lang="sv-SE" sz="2000">
                <a:solidFill>
                  <a:schemeClr val="accent1"/>
                </a:solidFill>
              </a:rPr>
              <a:t> </a:t>
            </a:r>
            <a:r>
              <a:rPr lang="sv-SE" sz="2000" err="1">
                <a:solidFill>
                  <a:schemeClr val="accent1"/>
                </a:solidFill>
              </a:rPr>
              <a:t>balance</a:t>
            </a:r>
            <a:r>
              <a:rPr lang="sv-SE" sz="2000">
                <a:solidFill>
                  <a:schemeClr val="accent1"/>
                </a:solidFill>
              </a:rPr>
              <a:t> and </a:t>
            </a:r>
            <a:r>
              <a:rPr lang="sv-SE" sz="2000" err="1">
                <a:solidFill>
                  <a:schemeClr val="accent1"/>
                </a:solidFill>
              </a:rPr>
              <a:t>Circle</a:t>
            </a:r>
            <a:r>
              <a:rPr lang="sv-SE" sz="2000">
                <a:solidFill>
                  <a:schemeClr val="accent1"/>
                </a:solidFill>
              </a:rPr>
              <a:t> choice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EF48BB-8E44-4BA1-A413-9679BAF2C979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5944841" y="2194739"/>
            <a:ext cx="5109239" cy="9119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err="1"/>
              <a:t>Work</a:t>
            </a:r>
            <a:r>
              <a:rPr lang="sv-SE"/>
              <a:t> </a:t>
            </a:r>
            <a:r>
              <a:rPr lang="sv-SE" err="1"/>
              <a:t>life</a:t>
            </a:r>
            <a:r>
              <a:rPr lang="sv-SE"/>
              <a:t> </a:t>
            </a:r>
            <a:r>
              <a:rPr lang="sv-SE" err="1"/>
              <a:t>balance</a:t>
            </a:r>
            <a:r>
              <a:rPr lang="sv-SE"/>
              <a:t>: The </a:t>
            </a:r>
            <a:r>
              <a:rPr lang="sv-SE" err="1"/>
              <a:t>difference</a:t>
            </a:r>
            <a:r>
              <a:rPr lang="sv-SE"/>
              <a:t> </a:t>
            </a:r>
            <a:r>
              <a:rPr lang="sv-SE" err="1"/>
              <a:t>between</a:t>
            </a:r>
            <a:r>
              <a:rPr lang="sv-SE"/>
              <a:t> ideal and a </a:t>
            </a:r>
            <a:r>
              <a:rPr lang="sv-SE" err="1"/>
              <a:t>typical</a:t>
            </a:r>
            <a:r>
              <a:rPr lang="sv-SE"/>
              <a:t> </a:t>
            </a:r>
            <a:r>
              <a:rPr lang="sv-SE" err="1"/>
              <a:t>working</a:t>
            </a:r>
            <a:r>
              <a:rPr lang="sv-SE"/>
              <a:t> </a:t>
            </a:r>
            <a:r>
              <a:rPr lang="sv-SE" err="1"/>
              <a:t>week</a:t>
            </a:r>
            <a:r>
              <a:rPr lang="sv-SE"/>
              <a:t> is </a:t>
            </a:r>
            <a:r>
              <a:rPr lang="sv-SE" err="1"/>
              <a:t>mirrored</a:t>
            </a:r>
            <a:r>
              <a:rPr lang="sv-SE"/>
              <a:t> in the index.</a:t>
            </a:r>
          </a:p>
          <a:p>
            <a:r>
              <a:rPr lang="sv-SE" err="1"/>
              <a:t>Circle</a:t>
            </a:r>
            <a:r>
              <a:rPr lang="sv-SE"/>
              <a:t> choice: </a:t>
            </a:r>
            <a:r>
              <a:rPr lang="sv-SE" err="1"/>
              <a:t>Every</a:t>
            </a:r>
            <a:r>
              <a:rPr lang="sv-SE"/>
              <a:t> </a:t>
            </a:r>
            <a:r>
              <a:rPr lang="sv-SE" err="1"/>
              <a:t>answer</a:t>
            </a:r>
            <a:r>
              <a:rPr lang="sv-SE"/>
              <a:t> has a </a:t>
            </a:r>
            <a:r>
              <a:rPr lang="sv-SE" err="1"/>
              <a:t>defeined</a:t>
            </a:r>
            <a:r>
              <a:rPr lang="sv-SE"/>
              <a:t> </a:t>
            </a:r>
            <a:r>
              <a:rPr lang="sv-SE" err="1"/>
              <a:t>value</a:t>
            </a:r>
            <a:endParaRPr lang="sv-SE"/>
          </a:p>
          <a:p>
            <a:r>
              <a:rPr lang="sv-SE"/>
              <a:t>(</a:t>
            </a:r>
            <a:r>
              <a:rPr lang="sv-SE" err="1"/>
              <a:t>Share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reposndents</a:t>
            </a:r>
            <a:r>
              <a:rPr lang="sv-SE"/>
              <a:t> * alternative A + </a:t>
            </a:r>
            <a:r>
              <a:rPr lang="sv-SE" err="1"/>
              <a:t>Share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respondents * alternative B + </a:t>
            </a:r>
            <a:r>
              <a:rPr lang="sv-SE" err="1"/>
              <a:t>Share</a:t>
            </a:r>
            <a:r>
              <a:rPr lang="sv-SE"/>
              <a:t> </a:t>
            </a:r>
            <a:r>
              <a:rPr lang="sv-SE" err="1"/>
              <a:t>of</a:t>
            </a:r>
            <a:r>
              <a:rPr lang="sv-SE"/>
              <a:t> respondents * alternative C + ...) / Total # respondents</a:t>
            </a:r>
          </a:p>
          <a:p>
            <a:r>
              <a:rPr lang="sv-SE"/>
              <a:t>. </a:t>
            </a:r>
          </a:p>
        </p:txBody>
      </p:sp>
      <p:pic>
        <p:nvPicPr>
          <p:cNvPr id="8" name="Picture 6" descr="Skärmavbild 2016-05-09 kl. 21.02.31.png">
            <a:extLst>
              <a:ext uri="{FF2B5EF4-FFF2-40B4-BE49-F238E27FC236}">
                <a16:creationId xmlns:a16="http://schemas.microsoft.com/office/drawing/2014/main" id="{99F49528-BEE6-4055-BBF3-98B589CBBB8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" r="239"/>
          <a:stretch>
            <a:fillRect/>
          </a:stretch>
        </p:blipFill>
        <p:spPr>
          <a:xfrm>
            <a:off x="1012825" y="2454275"/>
            <a:ext cx="1924050" cy="3443288"/>
          </a:xfrm>
          <a:prstGeom prst="rect">
            <a:avLst/>
          </a:prstGeom>
        </p:spPr>
      </p:pic>
      <p:pic>
        <p:nvPicPr>
          <p:cNvPr id="9" name="Picture 7" descr="Skärmavbild 2016-05-09 kl. 20.59.57.png">
            <a:extLst>
              <a:ext uri="{FF2B5EF4-FFF2-40B4-BE49-F238E27FC236}">
                <a16:creationId xmlns:a16="http://schemas.microsoft.com/office/drawing/2014/main" id="{7FCCA756-221C-4B07-A043-54EC3CE7E00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2" r="782"/>
          <a:stretch>
            <a:fillRect/>
          </a:stretch>
        </p:blipFill>
        <p:spPr>
          <a:xfrm>
            <a:off x="3568700" y="2454275"/>
            <a:ext cx="1924050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375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&amp;franklys colours">
      <a:dk1>
        <a:srgbClr val="3F403F"/>
      </a:dk1>
      <a:lt1>
        <a:srgbClr val="FFFFFF"/>
      </a:lt1>
      <a:dk2>
        <a:srgbClr val="7F7F7F"/>
      </a:dk2>
      <a:lt2>
        <a:srgbClr val="A6A6A6"/>
      </a:lt2>
      <a:accent1>
        <a:srgbClr val="CF4B5E"/>
      </a:accent1>
      <a:accent2>
        <a:srgbClr val="DD709A"/>
      </a:accent2>
      <a:accent3>
        <a:srgbClr val="FFBA02"/>
      </a:accent3>
      <a:accent4>
        <a:srgbClr val="619DA8"/>
      </a:accent4>
      <a:accent5>
        <a:srgbClr val="519779"/>
      </a:accent5>
      <a:accent6>
        <a:srgbClr val="EE794D"/>
      </a:accent6>
      <a:hlink>
        <a:srgbClr val="7D7FA6"/>
      </a:hlink>
      <a:folHlink>
        <a:srgbClr val="CF4B5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8CCE9727807643895A7C7E6FC77118" ma:contentTypeVersion="13" ma:contentTypeDescription="Skapa ett nytt dokument." ma:contentTypeScope="" ma:versionID="c6fffa865f941ce980a1dc620edf25ab">
  <xsd:schema xmlns:xsd="http://www.w3.org/2001/XMLSchema" xmlns:xs="http://www.w3.org/2001/XMLSchema" xmlns:p="http://schemas.microsoft.com/office/2006/metadata/properties" xmlns:ns2="efa3ab27-2336-4aed-afaf-c8faa966bf7b" xmlns:ns3="fe9feb61-43a6-43d6-b98e-6da3bc60d895" targetNamespace="http://schemas.microsoft.com/office/2006/metadata/properties" ma:root="true" ma:fieldsID="23a8b108de74f004d1f7161f31328566" ns2:_="" ns3:_="">
    <xsd:import namespace="efa3ab27-2336-4aed-afaf-c8faa966bf7b"/>
    <xsd:import namespace="fe9feb61-43a6-43d6-b98e-6da3bc60d8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3ab27-2336-4aed-afaf-c8faa966bf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feb61-43a6-43d6-b98e-6da3bc60d89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4AB6CD-571F-4F13-B099-C61ABF38E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a3ab27-2336-4aed-afaf-c8faa966bf7b"/>
    <ds:schemaRef ds:uri="fe9feb61-43a6-43d6-b98e-6da3bc60d8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9EC641-16EF-4494-9F4A-480D8CE2A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CCDCE7-E7FF-486A-98EE-50296CF1804C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fe9feb61-43a6-43d6-b98e-6da3bc60d895"/>
    <ds:schemaRef ds:uri="efa3ab27-2336-4aed-afaf-c8faa966bf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481</Words>
  <Application>Microsoft Macintosh PowerPoint</Application>
  <PresentationFormat>Bredbild</PresentationFormat>
  <Paragraphs>42</Paragraphs>
  <Slides>9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.AppleSystemUIFont</vt:lpstr>
      <vt:lpstr>Arial</vt:lpstr>
      <vt:lpstr>Calibri</vt:lpstr>
      <vt:lpstr>1_Office Theme</vt:lpstr>
      <vt:lpstr>PowerPoint-presentation</vt:lpstr>
      <vt:lpstr>Use an index to follow a set of questions over time</vt:lpstr>
      <vt:lpstr>Creating an index in &amp;frankly</vt:lpstr>
      <vt:lpstr>The index value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eduardo@andfrankly.com</dc:creator>
  <cp:lastModifiedBy>Sally Russell</cp:lastModifiedBy>
  <cp:revision>17</cp:revision>
  <dcterms:created xsi:type="dcterms:W3CDTF">2017-12-06T13:52:41Z</dcterms:created>
  <dcterms:modified xsi:type="dcterms:W3CDTF">2021-10-14T08:33:25Z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0x010100C18CCE9727807643895A7C7E6FC77118</vt:lpwstr>
  </property>
</Properties>
</file>